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8"/>
  </p:notesMasterIdLst>
  <p:sldIdLst>
    <p:sldId id="856" r:id="rId6"/>
    <p:sldId id="865" r:id="rId7"/>
    <p:sldId id="884" r:id="rId8"/>
    <p:sldId id="289" r:id="rId9"/>
    <p:sldId id="857" r:id="rId10"/>
    <p:sldId id="866" r:id="rId11"/>
    <p:sldId id="874" r:id="rId12"/>
    <p:sldId id="867" r:id="rId13"/>
    <p:sldId id="876" r:id="rId14"/>
    <p:sldId id="875" r:id="rId15"/>
    <p:sldId id="877" r:id="rId16"/>
    <p:sldId id="878" r:id="rId17"/>
    <p:sldId id="868" r:id="rId18"/>
    <p:sldId id="880" r:id="rId19"/>
    <p:sldId id="881" r:id="rId20"/>
    <p:sldId id="869" r:id="rId21"/>
    <p:sldId id="882" r:id="rId22"/>
    <p:sldId id="883" r:id="rId23"/>
    <p:sldId id="870" r:id="rId24"/>
    <p:sldId id="872" r:id="rId25"/>
    <p:sldId id="853" r:id="rId26"/>
    <p:sldId id="873"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emplate Slides" id="{E555AFF3-C36A-5C46-991B-C98B2B7676A9}">
          <p14:sldIdLst>
            <p14:sldId id="856"/>
            <p14:sldId id="865"/>
            <p14:sldId id="884"/>
            <p14:sldId id="289"/>
            <p14:sldId id="857"/>
            <p14:sldId id="866"/>
            <p14:sldId id="874"/>
            <p14:sldId id="867"/>
            <p14:sldId id="876"/>
            <p14:sldId id="875"/>
            <p14:sldId id="877"/>
            <p14:sldId id="878"/>
            <p14:sldId id="868"/>
            <p14:sldId id="880"/>
            <p14:sldId id="881"/>
            <p14:sldId id="869"/>
            <p14:sldId id="882"/>
            <p14:sldId id="883"/>
            <p14:sldId id="870"/>
            <p14:sldId id="872"/>
            <p14:sldId id="853"/>
            <p14:sldId id="87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993444-62EE-CA4A-AA22-CD2C7E3FFD13}" v="9" dt="2020-10-13T06:22:57.39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25" autoAdjust="0"/>
    <p:restoredTop sz="95226" autoAdjust="0"/>
  </p:normalViewPr>
  <p:slideViewPr>
    <p:cSldViewPr snapToGrid="0" snapToObjects="1" showGuides="1">
      <p:cViewPr varScale="1">
        <p:scale>
          <a:sx n="41" d="100"/>
          <a:sy n="41" d="100"/>
        </p:scale>
        <p:origin x="1080" y="58"/>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Dubineanschi" userId="c7f5be1f-0c36-4eb7-88bc-8f8f3492a20c" providerId="ADAL" clId="{D3993444-62EE-CA4A-AA22-CD2C7E3FFD13}"/>
    <pc:docChg chg="custSel modSld modMainMaster">
      <pc:chgData name="Cristian Dubineanschi" userId="c7f5be1f-0c36-4eb7-88bc-8f8f3492a20c" providerId="ADAL" clId="{D3993444-62EE-CA4A-AA22-CD2C7E3FFD13}" dt="2020-10-13T06:22:57.396" v="60"/>
      <pc:docMkLst>
        <pc:docMk/>
      </pc:docMkLst>
      <pc:sldChg chg="modSp mod">
        <pc:chgData name="Cristian Dubineanschi" userId="c7f5be1f-0c36-4eb7-88bc-8f8f3492a20c" providerId="ADAL" clId="{D3993444-62EE-CA4A-AA22-CD2C7E3FFD13}" dt="2020-10-13T06:19:40.984" v="4" actId="1076"/>
        <pc:sldMkLst>
          <pc:docMk/>
          <pc:sldMk cId="460277602" sldId="855"/>
        </pc:sldMkLst>
        <pc:picChg chg="mod">
          <ac:chgData name="Cristian Dubineanschi" userId="c7f5be1f-0c36-4eb7-88bc-8f8f3492a20c" providerId="ADAL" clId="{D3993444-62EE-CA4A-AA22-CD2C7E3FFD13}" dt="2020-10-13T06:19:40.984" v="4" actId="1076"/>
          <ac:picMkLst>
            <pc:docMk/>
            <pc:sldMk cId="460277602" sldId="855"/>
            <ac:picMk id="6" creationId="{1B670370-D94D-5F44-955F-3358D098A00C}"/>
          </ac:picMkLst>
        </pc:picChg>
      </pc:sldChg>
      <pc:sldMasterChg chg="modSp mod modSldLayout">
        <pc:chgData name="Cristian Dubineanschi" userId="c7f5be1f-0c36-4eb7-88bc-8f8f3492a20c" providerId="ADAL" clId="{D3993444-62EE-CA4A-AA22-CD2C7E3FFD13}" dt="2020-10-13T06:22:57.396" v="60"/>
        <pc:sldMasterMkLst>
          <pc:docMk/>
          <pc:sldMasterMk cId="0" sldId="2147483648"/>
        </pc:sldMasterMkLst>
        <pc:spChg chg="mod">
          <ac:chgData name="Cristian Dubineanschi" userId="c7f5be1f-0c36-4eb7-88bc-8f8f3492a20c" providerId="ADAL" clId="{D3993444-62EE-CA4A-AA22-CD2C7E3FFD13}" dt="2020-10-13T06:21:26.192" v="31" actId="20577"/>
          <ac:spMkLst>
            <pc:docMk/>
            <pc:sldMasterMk cId="0" sldId="2147483648"/>
            <ac:spMk id="4" creationId="{00000000-0000-0000-0000-000000000000}"/>
          </ac:spMkLst>
        </pc:spChg>
        <pc:sldLayoutChg chg="modSp mod">
          <pc:chgData name="Cristian Dubineanschi" userId="c7f5be1f-0c36-4eb7-88bc-8f8f3492a20c" providerId="ADAL" clId="{D3993444-62EE-CA4A-AA22-CD2C7E3FFD13}" dt="2020-10-13T06:20:57.703" v="11" actId="1076"/>
          <pc:sldLayoutMkLst>
            <pc:docMk/>
            <pc:sldMasterMk cId="0" sldId="2147483648"/>
            <pc:sldLayoutMk cId="0" sldId="2147483649"/>
          </pc:sldLayoutMkLst>
          <pc:picChg chg="mod">
            <ac:chgData name="Cristian Dubineanschi" userId="c7f5be1f-0c36-4eb7-88bc-8f8f3492a20c" providerId="ADAL" clId="{D3993444-62EE-CA4A-AA22-CD2C7E3FFD13}" dt="2020-10-13T06:20:57.703" v="11" actId="1076"/>
            <ac:picMkLst>
              <pc:docMk/>
              <pc:sldMasterMk cId="0" sldId="2147483648"/>
              <pc:sldLayoutMk cId="0" sldId="2147483649"/>
              <ac:picMk id="5" creationId="{431AE6B6-2749-4F4B-A8C6-FD86D59059EE}"/>
            </ac:picMkLst>
          </pc:picChg>
        </pc:sldLayoutChg>
        <pc:sldLayoutChg chg="addSp delSp modSp mod">
          <pc:chgData name="Cristian Dubineanschi" userId="c7f5be1f-0c36-4eb7-88bc-8f8f3492a20c" providerId="ADAL" clId="{D3993444-62EE-CA4A-AA22-CD2C7E3FFD13}" dt="2020-10-13T06:21:14.432" v="22" actId="20577"/>
          <pc:sldLayoutMkLst>
            <pc:docMk/>
            <pc:sldMasterMk cId="0" sldId="2147483648"/>
            <pc:sldLayoutMk cId="0" sldId="2147483650"/>
          </pc:sldLayoutMkLst>
          <pc:spChg chg="mod">
            <ac:chgData name="Cristian Dubineanschi" userId="c7f5be1f-0c36-4eb7-88bc-8f8f3492a20c" providerId="ADAL" clId="{D3993444-62EE-CA4A-AA22-CD2C7E3FFD13}" dt="2020-10-13T06:21:14.432" v="22" actId="20577"/>
            <ac:spMkLst>
              <pc:docMk/>
              <pc:sldMasterMk cId="0" sldId="2147483648"/>
              <pc:sldLayoutMk cId="0" sldId="2147483650"/>
              <ac:spMk id="21" creationId="{00000000-0000-0000-0000-000000000000}"/>
            </ac:spMkLst>
          </pc:spChg>
          <pc:picChg chg="del">
            <ac:chgData name="Cristian Dubineanschi" userId="c7f5be1f-0c36-4eb7-88bc-8f8f3492a20c" providerId="ADAL" clId="{D3993444-62EE-CA4A-AA22-CD2C7E3FFD13}" dt="2020-10-13T06:21:04.044" v="12" actId="478"/>
            <ac:picMkLst>
              <pc:docMk/>
              <pc:sldMasterMk cId="0" sldId="2147483648"/>
              <pc:sldLayoutMk cId="0" sldId="2147483650"/>
              <ac:picMk id="5" creationId="{0512AECA-8F1C-3C42-A79F-9D713F92785F}"/>
            </ac:picMkLst>
          </pc:picChg>
          <pc:picChg chg="add mod">
            <ac:chgData name="Cristian Dubineanschi" userId="c7f5be1f-0c36-4eb7-88bc-8f8f3492a20c" providerId="ADAL" clId="{D3993444-62EE-CA4A-AA22-CD2C7E3FFD13}" dt="2020-10-13T06:21:04.546" v="13"/>
            <ac:picMkLst>
              <pc:docMk/>
              <pc:sldMasterMk cId="0" sldId="2147483648"/>
              <pc:sldLayoutMk cId="0" sldId="2147483650"/>
              <ac:picMk id="6" creationId="{362367F0-A0A5-A44F-913B-25E7FB5FF81F}"/>
            </ac:picMkLst>
          </pc:picChg>
        </pc:sldLayoutChg>
        <pc:sldLayoutChg chg="addSp delSp modSp mod">
          <pc:chgData name="Cristian Dubineanschi" userId="c7f5be1f-0c36-4eb7-88bc-8f8f3492a20c" providerId="ADAL" clId="{D3993444-62EE-CA4A-AA22-CD2C7E3FFD13}" dt="2020-10-13T06:21:44.848" v="42" actId="20577"/>
          <pc:sldLayoutMkLst>
            <pc:docMk/>
            <pc:sldMasterMk cId="0" sldId="2147483648"/>
            <pc:sldLayoutMk cId="0" sldId="2147483652"/>
          </pc:sldLayoutMkLst>
          <pc:spChg chg="mod">
            <ac:chgData name="Cristian Dubineanschi" userId="c7f5be1f-0c36-4eb7-88bc-8f8f3492a20c" providerId="ADAL" clId="{D3993444-62EE-CA4A-AA22-CD2C7E3FFD13}" dt="2020-10-13T06:21:44.848" v="42" actId="20577"/>
            <ac:spMkLst>
              <pc:docMk/>
              <pc:sldMasterMk cId="0" sldId="2147483648"/>
              <pc:sldLayoutMk cId="0" sldId="2147483652"/>
              <ac:spMk id="40" creationId="{00000000-0000-0000-0000-000000000000}"/>
            </ac:spMkLst>
          </pc:spChg>
          <pc:picChg chg="add mod">
            <ac:chgData name="Cristian Dubineanschi" userId="c7f5be1f-0c36-4eb7-88bc-8f8f3492a20c" providerId="ADAL" clId="{D3993444-62EE-CA4A-AA22-CD2C7E3FFD13}" dt="2020-10-13T06:21:38.410" v="33"/>
            <ac:picMkLst>
              <pc:docMk/>
              <pc:sldMasterMk cId="0" sldId="2147483648"/>
              <pc:sldLayoutMk cId="0" sldId="2147483652"/>
              <ac:picMk id="6" creationId="{63CF37CA-AD40-AB4E-B46F-778E78F46AED}"/>
            </ac:picMkLst>
          </pc:picChg>
          <pc:picChg chg="del">
            <ac:chgData name="Cristian Dubineanschi" userId="c7f5be1f-0c36-4eb7-88bc-8f8f3492a20c" providerId="ADAL" clId="{D3993444-62EE-CA4A-AA22-CD2C7E3FFD13}" dt="2020-10-13T06:21:37.592" v="32" actId="478"/>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D3993444-62EE-CA4A-AA22-CD2C7E3FFD13}" dt="2020-10-13T06:22:22.074" v="54" actId="14826"/>
          <pc:sldLayoutMkLst>
            <pc:docMk/>
            <pc:sldMasterMk cId="0" sldId="2147483648"/>
            <pc:sldLayoutMk cId="0" sldId="2147483655"/>
          </pc:sldLayoutMkLst>
          <pc:spChg chg="mod">
            <ac:chgData name="Cristian Dubineanschi" userId="c7f5be1f-0c36-4eb7-88bc-8f8f3492a20c" providerId="ADAL" clId="{D3993444-62EE-CA4A-AA22-CD2C7E3FFD13}" dt="2020-10-13T06:21:54.036" v="51" actId="20577"/>
            <ac:spMkLst>
              <pc:docMk/>
              <pc:sldMasterMk cId="0" sldId="2147483648"/>
              <pc:sldLayoutMk cId="0" sldId="2147483655"/>
              <ac:spMk id="69" creationId="{00000000-0000-0000-0000-000000000000}"/>
            </ac:spMkLst>
          </pc:spChg>
          <pc:picChg chg="del">
            <ac:chgData name="Cristian Dubineanschi" userId="c7f5be1f-0c36-4eb7-88bc-8f8f3492a20c" providerId="ADAL" clId="{D3993444-62EE-CA4A-AA22-CD2C7E3FFD13}" dt="2020-10-13T06:22:01.702" v="52" actId="478"/>
            <ac:picMkLst>
              <pc:docMk/>
              <pc:sldMasterMk cId="0" sldId="2147483648"/>
              <pc:sldLayoutMk cId="0" sldId="2147483655"/>
              <ac:picMk id="8" creationId="{20DB3016-9EC0-E742-BFCC-656E60305A13}"/>
            </ac:picMkLst>
          </pc:picChg>
          <pc:picChg chg="add mod">
            <ac:chgData name="Cristian Dubineanschi" userId="c7f5be1f-0c36-4eb7-88bc-8f8f3492a20c" providerId="ADAL" clId="{D3993444-62EE-CA4A-AA22-CD2C7E3FFD13}" dt="2020-10-13T06:22:22.074" v="54" actId="14826"/>
            <ac:picMkLst>
              <pc:docMk/>
              <pc:sldMasterMk cId="0" sldId="2147483648"/>
              <pc:sldLayoutMk cId="0" sldId="2147483655"/>
              <ac:picMk id="9" creationId="{F13DC61F-A6DA-2E49-B395-4CFE2C026A46}"/>
            </ac:picMkLst>
          </pc:picChg>
        </pc:sldLayoutChg>
        <pc:sldLayoutChg chg="addSp delSp modSp mod">
          <pc:chgData name="Cristian Dubineanschi" userId="c7f5be1f-0c36-4eb7-88bc-8f8f3492a20c" providerId="ADAL" clId="{D3993444-62EE-CA4A-AA22-CD2C7E3FFD13}" dt="2020-10-13T06:22:39.490" v="56"/>
          <pc:sldLayoutMkLst>
            <pc:docMk/>
            <pc:sldMasterMk cId="0" sldId="2147483648"/>
            <pc:sldLayoutMk cId="0" sldId="2147483657"/>
          </pc:sldLayoutMkLst>
          <pc:picChg chg="add mod">
            <ac:chgData name="Cristian Dubineanschi" userId="c7f5be1f-0c36-4eb7-88bc-8f8f3492a20c" providerId="ADAL" clId="{D3993444-62EE-CA4A-AA22-CD2C7E3FFD13}" dt="2020-10-13T06:22:39.490" v="56"/>
            <ac:picMkLst>
              <pc:docMk/>
              <pc:sldMasterMk cId="0" sldId="2147483648"/>
              <pc:sldLayoutMk cId="0" sldId="2147483657"/>
              <ac:picMk id="6" creationId="{C359D550-1FBD-5844-A276-3BBC8F31DDBE}"/>
            </ac:picMkLst>
          </pc:picChg>
          <pc:picChg chg="del">
            <ac:chgData name="Cristian Dubineanschi" userId="c7f5be1f-0c36-4eb7-88bc-8f8f3492a20c" providerId="ADAL" clId="{D3993444-62EE-CA4A-AA22-CD2C7E3FFD13}" dt="2020-10-13T06:22:39.144" v="55" actId="478"/>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D3993444-62EE-CA4A-AA22-CD2C7E3FFD13}" dt="2020-10-13T06:22:51.620" v="58"/>
          <pc:sldLayoutMkLst>
            <pc:docMk/>
            <pc:sldMasterMk cId="0" sldId="2147483648"/>
            <pc:sldLayoutMk cId="1492466279" sldId="2147483659"/>
          </pc:sldLayoutMkLst>
          <pc:picChg chg="add mod">
            <ac:chgData name="Cristian Dubineanschi" userId="c7f5be1f-0c36-4eb7-88bc-8f8f3492a20c" providerId="ADAL" clId="{D3993444-62EE-CA4A-AA22-CD2C7E3FFD13}" dt="2020-10-13T06:22:51.620" v="58"/>
            <ac:picMkLst>
              <pc:docMk/>
              <pc:sldMasterMk cId="0" sldId="2147483648"/>
              <pc:sldLayoutMk cId="1492466279" sldId="2147483659"/>
              <ac:picMk id="3" creationId="{5AFBB56E-9FCC-654A-BA50-AF4A64A420DD}"/>
            </ac:picMkLst>
          </pc:picChg>
          <pc:picChg chg="del">
            <ac:chgData name="Cristian Dubineanschi" userId="c7f5be1f-0c36-4eb7-88bc-8f8f3492a20c" providerId="ADAL" clId="{D3993444-62EE-CA4A-AA22-CD2C7E3FFD13}" dt="2020-10-13T06:22:51.236" v="57" actId="478"/>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D3993444-62EE-CA4A-AA22-CD2C7E3FFD13}" dt="2020-10-13T06:22:57.396" v="60"/>
          <pc:sldLayoutMkLst>
            <pc:docMk/>
            <pc:sldMasterMk cId="0" sldId="2147483648"/>
            <pc:sldLayoutMk cId="2697321429" sldId="2147483660"/>
          </pc:sldLayoutMkLst>
          <pc:picChg chg="add mod">
            <ac:chgData name="Cristian Dubineanschi" userId="c7f5be1f-0c36-4eb7-88bc-8f8f3492a20c" providerId="ADAL" clId="{D3993444-62EE-CA4A-AA22-CD2C7E3FFD13}" dt="2020-10-13T06:22:57.396" v="60"/>
            <ac:picMkLst>
              <pc:docMk/>
              <pc:sldMasterMk cId="0" sldId="2147483648"/>
              <pc:sldLayoutMk cId="2697321429" sldId="2147483660"/>
              <ac:picMk id="5" creationId="{883C5F5F-2366-5749-B5CD-681B99B6F3F0}"/>
            </ac:picMkLst>
          </pc:picChg>
          <pc:picChg chg="del">
            <ac:chgData name="Cristian Dubineanschi" userId="c7f5be1f-0c36-4eb7-88bc-8f8f3492a20c" providerId="ADAL" clId="{D3993444-62EE-CA4A-AA22-CD2C7E3FFD13}" dt="2020-10-13T06:22:57.053" v="59" actId="478"/>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A44C13B0-2D76-9745-8027-4DB06D54348E}"/>
    <pc:docChg chg="undo custSel addSld modSld sldOrd modMainMaster">
      <pc:chgData name="Cristian Dubineanschi" userId="c7f5be1f-0c36-4eb7-88bc-8f8f3492a20c" providerId="ADAL" clId="{A44C13B0-2D76-9745-8027-4DB06D54348E}" dt="2020-09-25T08:21:41.067" v="81" actId="20578"/>
      <pc:docMkLst>
        <pc:docMk/>
      </pc:docMkLst>
      <pc:sldChg chg="modSp mod">
        <pc:chgData name="Cristian Dubineanschi" userId="c7f5be1f-0c36-4eb7-88bc-8f8f3492a20c" providerId="ADAL" clId="{A44C13B0-2D76-9745-8027-4DB06D54348E}" dt="2020-09-25T07:54:44.279" v="7" actId="1076"/>
        <pc:sldMkLst>
          <pc:docMk/>
          <pc:sldMk cId="460277602" sldId="855"/>
        </pc:sldMkLst>
        <pc:picChg chg="mod">
          <ac:chgData name="Cristian Dubineanschi" userId="c7f5be1f-0c36-4eb7-88bc-8f8f3492a20c" providerId="ADAL" clId="{A44C13B0-2D76-9745-8027-4DB06D54348E}" dt="2020-09-25T07:54:44.279" v="7" actId="1076"/>
          <ac:picMkLst>
            <pc:docMk/>
            <pc:sldMk cId="460277602" sldId="855"/>
            <ac:picMk id="6" creationId="{1B670370-D94D-5F44-955F-3358D098A00C}"/>
          </ac:picMkLst>
        </pc:picChg>
      </pc:sldChg>
      <pc:sldChg chg="add ord">
        <pc:chgData name="Cristian Dubineanschi" userId="c7f5be1f-0c36-4eb7-88bc-8f8f3492a20c" providerId="ADAL" clId="{A44C13B0-2D76-9745-8027-4DB06D54348E}" dt="2020-09-25T08:21:41.067" v="81" actId="20578"/>
        <pc:sldMkLst>
          <pc:docMk/>
          <pc:sldMk cId="2951657864" sldId="857"/>
        </pc:sldMkLst>
      </pc:sldChg>
      <pc:sldMasterChg chg="modSp mod modSldLayout">
        <pc:chgData name="Cristian Dubineanschi" userId="c7f5be1f-0c36-4eb7-88bc-8f8f3492a20c" providerId="ADAL" clId="{A44C13B0-2D76-9745-8027-4DB06D54348E}" dt="2020-09-25T08:01:27.302" v="79"/>
        <pc:sldMasterMkLst>
          <pc:docMk/>
          <pc:sldMasterMk cId="0" sldId="2147483648"/>
        </pc:sldMasterMkLst>
        <pc:spChg chg="mod">
          <ac:chgData name="Cristian Dubineanschi" userId="c7f5be1f-0c36-4eb7-88bc-8f8f3492a20c" providerId="ADAL" clId="{A44C13B0-2D76-9745-8027-4DB06D54348E}" dt="2020-09-25T07:56:34.819" v="35" actId="20577"/>
          <ac:spMkLst>
            <pc:docMk/>
            <pc:sldMasterMk cId="0" sldId="2147483648"/>
            <ac:spMk id="4" creationId="{00000000-0000-0000-0000-000000000000}"/>
          </ac:spMkLst>
        </pc:spChg>
        <pc:sldLayoutChg chg="addSp delSp modSp mod">
          <pc:chgData name="Cristian Dubineanschi" userId="c7f5be1f-0c36-4eb7-88bc-8f8f3492a20c" providerId="ADAL" clId="{A44C13B0-2D76-9745-8027-4DB06D54348E}" dt="2020-09-25T07:57:52.208" v="65"/>
          <pc:sldLayoutMkLst>
            <pc:docMk/>
            <pc:sldMasterMk cId="0" sldId="2147483648"/>
            <pc:sldLayoutMk cId="0" sldId="2147483649"/>
          </pc:sldLayoutMkLst>
          <pc:picChg chg="del mod">
            <ac:chgData name="Cristian Dubineanschi" userId="c7f5be1f-0c36-4eb7-88bc-8f8f3492a20c" providerId="ADAL" clId="{A44C13B0-2D76-9745-8027-4DB06D54348E}" dt="2020-09-25T07:57:46.979" v="64" actId="478"/>
            <ac:picMkLst>
              <pc:docMk/>
              <pc:sldMasterMk cId="0" sldId="2147483648"/>
              <pc:sldLayoutMk cId="0" sldId="2147483649"/>
              <ac:picMk id="3" creationId="{BABDD916-76D6-9A4F-8916-73B2E5EFC1D2}"/>
            </ac:picMkLst>
          </pc:picChg>
          <pc:picChg chg="add mod">
            <ac:chgData name="Cristian Dubineanschi" userId="c7f5be1f-0c36-4eb7-88bc-8f8f3492a20c" providerId="ADAL" clId="{A44C13B0-2D76-9745-8027-4DB06D54348E}" dt="2020-09-25T07:57:52.208" v="65"/>
            <ac:picMkLst>
              <pc:docMk/>
              <pc:sldMasterMk cId="0" sldId="2147483648"/>
              <pc:sldLayoutMk cId="0" sldId="2147483649"/>
              <ac:picMk id="5" creationId="{431AE6B6-2749-4F4B-A8C6-FD86D59059EE}"/>
            </ac:picMkLst>
          </pc:picChg>
        </pc:sldLayoutChg>
        <pc:sldLayoutChg chg="modSp mod">
          <pc:chgData name="Cristian Dubineanschi" userId="c7f5be1f-0c36-4eb7-88bc-8f8f3492a20c" providerId="ADAL" clId="{A44C13B0-2D76-9745-8027-4DB06D54348E}" dt="2020-09-25T07:57:40.220" v="62" actId="1076"/>
          <pc:sldLayoutMkLst>
            <pc:docMk/>
            <pc:sldMasterMk cId="0" sldId="2147483648"/>
            <pc:sldLayoutMk cId="0" sldId="2147483650"/>
          </pc:sldLayoutMkLst>
          <pc:spChg chg="mod">
            <ac:chgData name="Cristian Dubineanschi" userId="c7f5be1f-0c36-4eb7-88bc-8f8f3492a20c" providerId="ADAL" clId="{A44C13B0-2D76-9745-8027-4DB06D54348E}" dt="2020-09-25T07:56:18.064" v="23" actId="20577"/>
            <ac:spMkLst>
              <pc:docMk/>
              <pc:sldMasterMk cId="0" sldId="2147483648"/>
              <pc:sldLayoutMk cId="0" sldId="2147483650"/>
              <ac:spMk id="21" creationId="{00000000-0000-0000-0000-000000000000}"/>
            </ac:spMkLst>
          </pc:spChg>
          <pc:picChg chg="mod">
            <ac:chgData name="Cristian Dubineanschi" userId="c7f5be1f-0c36-4eb7-88bc-8f8f3492a20c" providerId="ADAL" clId="{A44C13B0-2D76-9745-8027-4DB06D54348E}" dt="2020-09-25T07:57:40.220" v="62" actId="1076"/>
            <ac:picMkLst>
              <pc:docMk/>
              <pc:sldMasterMk cId="0" sldId="2147483648"/>
              <pc:sldLayoutMk cId="0" sldId="2147483650"/>
              <ac:picMk id="5" creationId="{0512AECA-8F1C-3C42-A79F-9D713F92785F}"/>
            </ac:picMkLst>
          </pc:picChg>
        </pc:sldLayoutChg>
        <pc:sldLayoutChg chg="addSp delSp modSp mod">
          <pc:chgData name="Cristian Dubineanschi" userId="c7f5be1f-0c36-4eb7-88bc-8f8f3492a20c" providerId="ADAL" clId="{A44C13B0-2D76-9745-8027-4DB06D54348E}" dt="2020-09-25T07:57:55.932" v="67"/>
          <pc:sldLayoutMkLst>
            <pc:docMk/>
            <pc:sldMasterMk cId="0" sldId="2147483648"/>
            <pc:sldLayoutMk cId="0" sldId="2147483652"/>
          </pc:sldLayoutMkLst>
          <pc:spChg chg="mod">
            <ac:chgData name="Cristian Dubineanschi" userId="c7f5be1f-0c36-4eb7-88bc-8f8f3492a20c" providerId="ADAL" clId="{A44C13B0-2D76-9745-8027-4DB06D54348E}" dt="2020-09-25T07:56:57.662" v="46"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A44C13B0-2D76-9745-8027-4DB06D54348E}" dt="2020-09-25T07:57:55.439" v="66" actId="478"/>
            <ac:picMkLst>
              <pc:docMk/>
              <pc:sldMasterMk cId="0" sldId="2147483648"/>
              <pc:sldLayoutMk cId="0" sldId="2147483652"/>
              <ac:picMk id="6" creationId="{9B49FFD8-93BE-FF41-B7BE-20F4AD86041B}"/>
            </ac:picMkLst>
          </pc:picChg>
          <pc:picChg chg="add mod">
            <ac:chgData name="Cristian Dubineanschi" userId="c7f5be1f-0c36-4eb7-88bc-8f8f3492a20c" providerId="ADAL" clId="{A44C13B0-2D76-9745-8027-4DB06D54348E}" dt="2020-09-25T07:57:55.932" v="67"/>
            <ac:picMkLst>
              <pc:docMk/>
              <pc:sldMasterMk cId="0" sldId="2147483648"/>
              <pc:sldLayoutMk cId="0" sldId="2147483652"/>
              <ac:picMk id="8" creationId="{659EAC89-6F8F-954F-9832-4717A8D4160F}"/>
            </ac:picMkLst>
          </pc:picChg>
        </pc:sldLayoutChg>
        <pc:sldLayoutChg chg="addSp delSp modSp mod">
          <pc:chgData name="Cristian Dubineanschi" userId="c7f5be1f-0c36-4eb7-88bc-8f8f3492a20c" providerId="ADAL" clId="{A44C13B0-2D76-9745-8027-4DB06D54348E}" dt="2020-09-25T08:01:21.695" v="77" actId="478"/>
          <pc:sldLayoutMkLst>
            <pc:docMk/>
            <pc:sldMasterMk cId="0" sldId="2147483648"/>
            <pc:sldLayoutMk cId="0" sldId="2147483655"/>
          </pc:sldLayoutMkLst>
          <pc:spChg chg="mod">
            <ac:chgData name="Cristian Dubineanschi" userId="c7f5be1f-0c36-4eb7-88bc-8f8f3492a20c" providerId="ADAL" clId="{A44C13B0-2D76-9745-8027-4DB06D54348E}" dt="2020-09-25T07:57:16.414" v="60" actId="20577"/>
            <ac:spMkLst>
              <pc:docMk/>
              <pc:sldMasterMk cId="0" sldId="2147483648"/>
              <pc:sldLayoutMk cId="0" sldId="2147483655"/>
              <ac:spMk id="69" creationId="{00000000-0000-0000-0000-000000000000}"/>
            </ac:spMkLst>
          </pc:spChg>
          <pc:picChg chg="del mod">
            <ac:chgData name="Cristian Dubineanschi" userId="c7f5be1f-0c36-4eb7-88bc-8f8f3492a20c" providerId="ADAL" clId="{A44C13B0-2D76-9745-8027-4DB06D54348E}" dt="2020-09-25T08:01:21.695" v="77" actId="478"/>
            <ac:picMkLst>
              <pc:docMk/>
              <pc:sldMasterMk cId="0" sldId="2147483648"/>
              <pc:sldLayoutMk cId="0" sldId="2147483655"/>
              <ac:picMk id="6" creationId="{87FF141D-63CA-184D-BAE7-8529E8E734A4}"/>
            </ac:picMkLst>
          </pc:picChg>
          <pc:picChg chg="add mod">
            <ac:chgData name="Cristian Dubineanschi" userId="c7f5be1f-0c36-4eb7-88bc-8f8f3492a20c" providerId="ADAL" clId="{A44C13B0-2D76-9745-8027-4DB06D54348E}" dt="2020-09-25T08:01:19.728" v="76" actId="14826"/>
            <ac:picMkLst>
              <pc:docMk/>
              <pc:sldMasterMk cId="0" sldId="2147483648"/>
              <pc:sldLayoutMk cId="0" sldId="2147483655"/>
              <ac:picMk id="8" creationId="{20DB3016-9EC0-E742-BFCC-656E60305A13}"/>
            </ac:picMkLst>
          </pc:picChg>
        </pc:sldLayoutChg>
        <pc:sldLayoutChg chg="addSp delSp modSp mod">
          <pc:chgData name="Cristian Dubineanschi" userId="c7f5be1f-0c36-4eb7-88bc-8f8f3492a20c" providerId="ADAL" clId="{A44C13B0-2D76-9745-8027-4DB06D54348E}" dt="2020-09-25T08:01:27.302" v="79"/>
          <pc:sldLayoutMkLst>
            <pc:docMk/>
            <pc:sldMasterMk cId="0" sldId="2147483648"/>
            <pc:sldLayoutMk cId="0" sldId="2147483657"/>
          </pc:sldLayoutMkLst>
          <pc:picChg chg="del mod">
            <ac:chgData name="Cristian Dubineanschi" userId="c7f5be1f-0c36-4eb7-88bc-8f8f3492a20c" providerId="ADAL" clId="{A44C13B0-2D76-9745-8027-4DB06D54348E}" dt="2020-09-25T08:01:26.690" v="78" actId="478"/>
            <ac:picMkLst>
              <pc:docMk/>
              <pc:sldMasterMk cId="0" sldId="2147483648"/>
              <pc:sldLayoutMk cId="0" sldId="2147483657"/>
              <ac:picMk id="6" creationId="{E41B7131-893E-5945-A6CF-4B41D935F078}"/>
            </ac:picMkLst>
          </pc:picChg>
          <pc:picChg chg="add mod">
            <ac:chgData name="Cristian Dubineanschi" userId="c7f5be1f-0c36-4eb7-88bc-8f8f3492a20c" providerId="ADAL" clId="{A44C13B0-2D76-9745-8027-4DB06D54348E}" dt="2020-09-25T08:01:27.302" v="79"/>
            <ac:picMkLst>
              <pc:docMk/>
              <pc:sldMasterMk cId="0" sldId="2147483648"/>
              <pc:sldLayoutMk cId="0" sldId="2147483657"/>
              <ac:picMk id="7" creationId="{9A574611-486E-294E-90B3-CFC8262D172C}"/>
            </ac:picMkLst>
          </pc:picChg>
        </pc:sldLayoutChg>
        <pc:sldLayoutChg chg="addSp delSp modSp mod">
          <pc:chgData name="Cristian Dubineanschi" userId="c7f5be1f-0c36-4eb7-88bc-8f8f3492a20c" providerId="ADAL" clId="{A44C13B0-2D76-9745-8027-4DB06D54348E}" dt="2020-09-25T07:58:06.627" v="69"/>
          <pc:sldLayoutMkLst>
            <pc:docMk/>
            <pc:sldMasterMk cId="0" sldId="2147483648"/>
            <pc:sldLayoutMk cId="1492466279" sldId="2147483659"/>
          </pc:sldLayoutMkLst>
          <pc:picChg chg="del">
            <ac:chgData name="Cristian Dubineanschi" userId="c7f5be1f-0c36-4eb7-88bc-8f8f3492a20c" providerId="ADAL" clId="{A44C13B0-2D76-9745-8027-4DB06D54348E}" dt="2020-09-25T07:58:06.084" v="68" actId="478"/>
            <ac:picMkLst>
              <pc:docMk/>
              <pc:sldMasterMk cId="0" sldId="2147483648"/>
              <pc:sldLayoutMk cId="1492466279" sldId="2147483659"/>
              <ac:picMk id="3" creationId="{26C045BA-244C-3443-B110-AC1CC053E913}"/>
            </ac:picMkLst>
          </pc:picChg>
          <pc:picChg chg="add mod">
            <ac:chgData name="Cristian Dubineanschi" userId="c7f5be1f-0c36-4eb7-88bc-8f8f3492a20c" providerId="ADAL" clId="{A44C13B0-2D76-9745-8027-4DB06D54348E}" dt="2020-09-25T07:58:06.627" v="69"/>
            <ac:picMkLst>
              <pc:docMk/>
              <pc:sldMasterMk cId="0" sldId="2147483648"/>
              <pc:sldLayoutMk cId="1492466279" sldId="2147483659"/>
              <ac:picMk id="4" creationId="{76ADB65E-5B3C-5645-AFB1-92BF96E72A24}"/>
            </ac:picMkLst>
          </pc:picChg>
        </pc:sldLayoutChg>
        <pc:sldLayoutChg chg="addSp delSp modSp mod">
          <pc:chgData name="Cristian Dubineanschi" userId="c7f5be1f-0c36-4eb7-88bc-8f8f3492a20c" providerId="ADAL" clId="{A44C13B0-2D76-9745-8027-4DB06D54348E}" dt="2020-09-25T07:58:11.273" v="71"/>
          <pc:sldLayoutMkLst>
            <pc:docMk/>
            <pc:sldMasterMk cId="0" sldId="2147483648"/>
            <pc:sldLayoutMk cId="2697321429" sldId="2147483660"/>
          </pc:sldLayoutMkLst>
          <pc:picChg chg="del">
            <ac:chgData name="Cristian Dubineanschi" userId="c7f5be1f-0c36-4eb7-88bc-8f8f3492a20c" providerId="ADAL" clId="{A44C13B0-2D76-9745-8027-4DB06D54348E}" dt="2020-09-25T07:58:10.662" v="70" actId="478"/>
            <ac:picMkLst>
              <pc:docMk/>
              <pc:sldMasterMk cId="0" sldId="2147483648"/>
              <pc:sldLayoutMk cId="2697321429" sldId="2147483660"/>
              <ac:picMk id="5" creationId="{AFB0B7F9-ECE4-1747-93C6-DBB055E86874}"/>
            </ac:picMkLst>
          </pc:picChg>
          <pc:picChg chg="add mod">
            <ac:chgData name="Cristian Dubineanschi" userId="c7f5be1f-0c36-4eb7-88bc-8f8f3492a20c" providerId="ADAL" clId="{A44C13B0-2D76-9745-8027-4DB06D54348E}" dt="2020-09-25T07:58:11.273" v="71"/>
            <ac:picMkLst>
              <pc:docMk/>
              <pc:sldMasterMk cId="0" sldId="2147483648"/>
              <pc:sldLayoutMk cId="2697321429" sldId="2147483660"/>
              <ac:picMk id="6" creationId="{1644DE9A-963D-1B47-B7B8-3BBEFB28A13F}"/>
            </ac:picMkLst>
          </pc:picChg>
        </pc:sldLayoutChg>
      </pc:sldMasterChg>
    </pc:docChg>
  </pc:docChgLst>
  <pc:docChgLst>
    <pc:chgData name="Cristian Dubineanschi" userId="c7f5be1f-0c36-4eb7-88bc-8f8f3492a20c" providerId="ADAL" clId="{1EE3E6BF-FB6F-C54A-936A-3CE72A9BDE64}"/>
    <pc:docChg chg="undo custSel modSld modMainMaster">
      <pc:chgData name="Cristian Dubineanschi" userId="c7f5be1f-0c36-4eb7-88bc-8f8f3492a20c" providerId="ADAL" clId="{1EE3E6BF-FB6F-C54A-936A-3CE72A9BDE64}" dt="2020-07-27T09:51:02.463" v="203" actId="478"/>
      <pc:docMkLst>
        <pc:docMk/>
      </pc:docMkLst>
      <pc:sldChg chg="delSp modSp mod">
        <pc:chgData name="Cristian Dubineanschi" userId="c7f5be1f-0c36-4eb7-88bc-8f8f3492a20c" providerId="ADAL" clId="{1EE3E6BF-FB6F-C54A-936A-3CE72A9BDE64}" dt="2020-07-27T09:49:22.751" v="197" actId="20577"/>
        <pc:sldMkLst>
          <pc:docMk/>
          <pc:sldMk cId="0" sldId="273"/>
        </pc:sldMkLst>
        <pc:spChg chg="mod">
          <ac:chgData name="Cristian Dubineanschi" userId="c7f5be1f-0c36-4eb7-88bc-8f8f3492a20c" providerId="ADAL" clId="{1EE3E6BF-FB6F-C54A-936A-3CE72A9BDE64}" dt="2020-07-27T09:49:09.305" v="192" actId="14100"/>
          <ac:spMkLst>
            <pc:docMk/>
            <pc:sldMk cId="0" sldId="273"/>
            <ac:spMk id="429" creationId="{00000000-0000-0000-0000-000000000000}"/>
          </ac:spMkLst>
        </pc:spChg>
        <pc:spChg chg="mod">
          <ac:chgData name="Cristian Dubineanschi" userId="c7f5be1f-0c36-4eb7-88bc-8f8f3492a20c" providerId="ADAL" clId="{1EE3E6BF-FB6F-C54A-936A-3CE72A9BDE64}" dt="2020-07-27T09:49:22.751" v="197" actId="20577"/>
          <ac:spMkLst>
            <pc:docMk/>
            <pc:sldMk cId="0" sldId="273"/>
            <ac:spMk id="430" creationId="{00000000-0000-0000-0000-000000000000}"/>
          </ac:spMkLst>
        </pc:spChg>
        <pc:picChg chg="del">
          <ac:chgData name="Cristian Dubineanschi" userId="c7f5be1f-0c36-4eb7-88bc-8f8f3492a20c" providerId="ADAL" clId="{1EE3E6BF-FB6F-C54A-936A-3CE72A9BDE64}" dt="2020-07-27T09:38:24.943" v="9" actId="478"/>
          <ac:picMkLst>
            <pc:docMk/>
            <pc:sldMk cId="0" sldId="273"/>
            <ac:picMk id="6" creationId="{7BBA7085-98BE-A047-8210-A2AD20A52C90}"/>
          </ac:picMkLst>
        </pc:picChg>
      </pc:sldChg>
      <pc:sldChg chg="addSp delSp modSp mod">
        <pc:chgData name="Cristian Dubineanschi" userId="c7f5be1f-0c36-4eb7-88bc-8f8f3492a20c" providerId="ADAL" clId="{1EE3E6BF-FB6F-C54A-936A-3CE72A9BDE64}" dt="2020-07-27T09:50:35.722" v="201" actId="1076"/>
        <pc:sldMkLst>
          <pc:docMk/>
          <pc:sldMk cId="460277602" sldId="855"/>
        </pc:sldMkLst>
        <pc:picChg chg="del">
          <ac:chgData name="Cristian Dubineanschi" userId="c7f5be1f-0c36-4eb7-88bc-8f8f3492a20c" providerId="ADAL" clId="{1EE3E6BF-FB6F-C54A-936A-3CE72A9BDE64}" dt="2020-07-27T09:37:49.746" v="0" actId="478"/>
          <ac:picMkLst>
            <pc:docMk/>
            <pc:sldMk cId="460277602" sldId="855"/>
            <ac:picMk id="2" creationId="{C13D6B0D-F0A5-4742-9FDA-97D681F90779}"/>
          </ac:picMkLst>
        </pc:picChg>
        <pc:picChg chg="add del mod">
          <ac:chgData name="Cristian Dubineanschi" userId="c7f5be1f-0c36-4eb7-88bc-8f8f3492a20c" providerId="ADAL" clId="{1EE3E6BF-FB6F-C54A-936A-3CE72A9BDE64}" dt="2020-07-27T09:37:58.232" v="5"/>
          <ac:picMkLst>
            <pc:docMk/>
            <pc:sldMk cId="460277602" sldId="855"/>
            <ac:picMk id="4" creationId="{DB40F809-4146-A84A-ACA7-DE435A76D3C5}"/>
          </ac:picMkLst>
        </pc:picChg>
        <pc:picChg chg="add mod">
          <ac:chgData name="Cristian Dubineanschi" userId="c7f5be1f-0c36-4eb7-88bc-8f8f3492a20c" providerId="ADAL" clId="{1EE3E6BF-FB6F-C54A-936A-3CE72A9BDE64}" dt="2020-07-27T09:50:35.722" v="201" actId="1076"/>
          <ac:picMkLst>
            <pc:docMk/>
            <pc:sldMk cId="460277602" sldId="855"/>
            <ac:picMk id="6" creationId="{1B670370-D94D-5F44-955F-3358D098A00C}"/>
          </ac:picMkLst>
        </pc:picChg>
      </pc:sldChg>
      <pc:sldChg chg="delSp modSp mod">
        <pc:chgData name="Cristian Dubineanschi" userId="c7f5be1f-0c36-4eb7-88bc-8f8f3492a20c" providerId="ADAL" clId="{1EE3E6BF-FB6F-C54A-936A-3CE72A9BDE64}" dt="2020-07-27T09:51:02.463" v="203" actId="478"/>
        <pc:sldMkLst>
          <pc:docMk/>
          <pc:sldMk cId="3175711966" sldId="856"/>
        </pc:sldMkLst>
        <pc:spChg chg="mod">
          <ac:chgData name="Cristian Dubineanschi" userId="c7f5be1f-0c36-4eb7-88bc-8f8f3492a20c" providerId="ADAL" clId="{1EE3E6BF-FB6F-C54A-936A-3CE72A9BDE64}" dt="2020-07-27T09:48:51.008" v="169" actId="20577"/>
          <ac:spMkLst>
            <pc:docMk/>
            <pc:sldMk cId="3175711966" sldId="856"/>
            <ac:spMk id="4" creationId="{8E0DF588-9C91-3647-A678-2FD0FD3F6FB0}"/>
          </ac:spMkLst>
        </pc:spChg>
        <pc:picChg chg="del">
          <ac:chgData name="Cristian Dubineanschi" userId="c7f5be1f-0c36-4eb7-88bc-8f8f3492a20c" providerId="ADAL" clId="{1EE3E6BF-FB6F-C54A-936A-3CE72A9BDE64}" dt="2020-07-27T09:51:02.463" v="203" actId="478"/>
          <ac:picMkLst>
            <pc:docMk/>
            <pc:sldMk cId="3175711966" sldId="856"/>
            <ac:picMk id="6" creationId="{18167787-F616-A440-8FB2-899EBC9D879F}"/>
          </ac:picMkLst>
        </pc:picChg>
      </pc:sldChg>
      <pc:sldMasterChg chg="modSp mod modSldLayout">
        <pc:chgData name="Cristian Dubineanschi" userId="c7f5be1f-0c36-4eb7-88bc-8f8f3492a20c" providerId="ADAL" clId="{1EE3E6BF-FB6F-C54A-936A-3CE72A9BDE64}" dt="2020-07-27T09:50:49.766" v="202" actId="478"/>
        <pc:sldMasterMkLst>
          <pc:docMk/>
          <pc:sldMasterMk cId="0" sldId="2147483648"/>
        </pc:sldMasterMkLst>
        <pc:spChg chg="mod">
          <ac:chgData name="Cristian Dubineanschi" userId="c7f5be1f-0c36-4eb7-88bc-8f8f3492a20c" providerId="ADAL" clId="{1EE3E6BF-FB6F-C54A-936A-3CE72A9BDE64}" dt="2020-07-27T09:45:10.630" v="108" actId="20577"/>
          <ac:spMkLst>
            <pc:docMk/>
            <pc:sldMasterMk cId="0" sldId="2147483648"/>
            <ac:spMk id="4" creationId="{00000000-0000-0000-0000-000000000000}"/>
          </ac:spMkLst>
        </pc:spChg>
        <pc:sldLayoutChg chg="modSp mod">
          <pc:chgData name="Cristian Dubineanschi" userId="c7f5be1f-0c36-4eb7-88bc-8f8f3492a20c" providerId="ADAL" clId="{1EE3E6BF-FB6F-C54A-936A-3CE72A9BDE64}" dt="2020-07-27T09:42:57.841" v="13" actId="1076"/>
          <pc:sldLayoutMkLst>
            <pc:docMk/>
            <pc:sldMasterMk cId="0" sldId="2147483648"/>
            <pc:sldLayoutMk cId="0" sldId="2147483649"/>
          </pc:sldLayoutMkLst>
          <pc:picChg chg="mod">
            <ac:chgData name="Cristian Dubineanschi" userId="c7f5be1f-0c36-4eb7-88bc-8f8f3492a20c" providerId="ADAL" clId="{1EE3E6BF-FB6F-C54A-936A-3CE72A9BDE64}" dt="2020-07-27T09:42:57.841" v="13" actId="1076"/>
            <ac:picMkLst>
              <pc:docMk/>
              <pc:sldMasterMk cId="0" sldId="2147483648"/>
              <pc:sldLayoutMk cId="0" sldId="2147483649"/>
              <ac:picMk id="3" creationId="{BABDD916-76D6-9A4F-8916-73B2E5EFC1D2}"/>
            </ac:picMkLst>
          </pc:picChg>
        </pc:sldLayoutChg>
        <pc:sldLayoutChg chg="addSp delSp modSp mod">
          <pc:chgData name="Cristian Dubineanschi" userId="c7f5be1f-0c36-4eb7-88bc-8f8f3492a20c" providerId="ADAL" clId="{1EE3E6BF-FB6F-C54A-936A-3CE72A9BDE64}" dt="2020-07-27T09:45:41.198" v="123" actId="20577"/>
          <pc:sldLayoutMkLst>
            <pc:docMk/>
            <pc:sldMasterMk cId="0" sldId="2147483648"/>
            <pc:sldLayoutMk cId="0" sldId="2147483650"/>
          </pc:sldLayoutMkLst>
          <pc:spChg chg="mod">
            <ac:chgData name="Cristian Dubineanschi" userId="c7f5be1f-0c36-4eb7-88bc-8f8f3492a20c" providerId="ADAL" clId="{1EE3E6BF-FB6F-C54A-936A-3CE72A9BDE64}" dt="2020-07-27T09:45:41.198" v="123" actId="20577"/>
            <ac:spMkLst>
              <pc:docMk/>
              <pc:sldMasterMk cId="0" sldId="2147483648"/>
              <pc:sldLayoutMk cId="0" sldId="2147483650"/>
              <ac:spMk id="21" creationId="{00000000-0000-0000-0000-000000000000}"/>
            </ac:spMkLst>
          </pc:spChg>
          <pc:picChg chg="add mod">
            <ac:chgData name="Cristian Dubineanschi" userId="c7f5be1f-0c36-4eb7-88bc-8f8f3492a20c" providerId="ADAL" clId="{1EE3E6BF-FB6F-C54A-936A-3CE72A9BDE64}" dt="2020-07-27T09:43:07.013" v="15"/>
            <ac:picMkLst>
              <pc:docMk/>
              <pc:sldMasterMk cId="0" sldId="2147483648"/>
              <pc:sldLayoutMk cId="0" sldId="2147483650"/>
              <ac:picMk id="5" creationId="{0512AECA-8F1C-3C42-A79F-9D713F92785F}"/>
            </ac:picMkLst>
          </pc:picChg>
          <pc:picChg chg="del">
            <ac:chgData name="Cristian Dubineanschi" userId="c7f5be1f-0c36-4eb7-88bc-8f8f3492a20c" providerId="ADAL" clId="{1EE3E6BF-FB6F-C54A-936A-3CE72A9BDE64}" dt="2020-07-27T09:43:06.371" v="14" actId="478"/>
            <ac:picMkLst>
              <pc:docMk/>
              <pc:sldMasterMk cId="0" sldId="2147483648"/>
              <pc:sldLayoutMk cId="0" sldId="2147483650"/>
              <ac:picMk id="6" creationId="{69FFBF8B-0EEF-1947-A8A8-0A3EBA065A4D}"/>
            </ac:picMkLst>
          </pc:picChg>
        </pc:sldLayoutChg>
        <pc:sldLayoutChg chg="addSp delSp modSp mod">
          <pc:chgData name="Cristian Dubineanschi" userId="c7f5be1f-0c36-4eb7-88bc-8f8f3492a20c" providerId="ADAL" clId="{1EE3E6BF-FB6F-C54A-936A-3CE72A9BDE64}" dt="2020-07-27T09:45:53.776" v="145" actId="20577"/>
          <pc:sldLayoutMkLst>
            <pc:docMk/>
            <pc:sldMasterMk cId="0" sldId="2147483648"/>
            <pc:sldLayoutMk cId="0" sldId="2147483652"/>
          </pc:sldLayoutMkLst>
          <pc:spChg chg="mod">
            <ac:chgData name="Cristian Dubineanschi" userId="c7f5be1f-0c36-4eb7-88bc-8f8f3492a20c" providerId="ADAL" clId="{1EE3E6BF-FB6F-C54A-936A-3CE72A9BDE64}" dt="2020-07-27T09:45:53.776" v="145" actId="20577"/>
            <ac:spMkLst>
              <pc:docMk/>
              <pc:sldMasterMk cId="0" sldId="2147483648"/>
              <pc:sldLayoutMk cId="0" sldId="2147483652"/>
              <ac:spMk id="40" creationId="{00000000-0000-0000-0000-000000000000}"/>
            </ac:spMkLst>
          </pc:spChg>
          <pc:picChg chg="del">
            <ac:chgData name="Cristian Dubineanschi" userId="c7f5be1f-0c36-4eb7-88bc-8f8f3492a20c" providerId="ADAL" clId="{1EE3E6BF-FB6F-C54A-936A-3CE72A9BDE64}" dt="2020-07-27T09:43:10.931" v="16" actId="478"/>
            <ac:picMkLst>
              <pc:docMk/>
              <pc:sldMasterMk cId="0" sldId="2147483648"/>
              <pc:sldLayoutMk cId="0" sldId="2147483652"/>
              <ac:picMk id="5" creationId="{5253D3A5-EB68-4144-A0F8-7D9866EEB1F9}"/>
            </ac:picMkLst>
          </pc:picChg>
          <pc:picChg chg="add mod">
            <ac:chgData name="Cristian Dubineanschi" userId="c7f5be1f-0c36-4eb7-88bc-8f8f3492a20c" providerId="ADAL" clId="{1EE3E6BF-FB6F-C54A-936A-3CE72A9BDE64}" dt="2020-07-27T09:43:11.428" v="17"/>
            <ac:picMkLst>
              <pc:docMk/>
              <pc:sldMasterMk cId="0" sldId="2147483648"/>
              <pc:sldLayoutMk cId="0" sldId="2147483652"/>
              <ac:picMk id="6" creationId="{9B49FFD8-93BE-FF41-B7BE-20F4AD86041B}"/>
            </ac:picMkLst>
          </pc:picChg>
        </pc:sldLayoutChg>
        <pc:sldLayoutChg chg="addSp delSp modSp mod">
          <pc:chgData name="Cristian Dubineanschi" userId="c7f5be1f-0c36-4eb7-88bc-8f8f3492a20c" providerId="ADAL" clId="{1EE3E6BF-FB6F-C54A-936A-3CE72A9BDE64}" dt="2020-07-27T09:46:04.630" v="167" actId="20577"/>
          <pc:sldLayoutMkLst>
            <pc:docMk/>
            <pc:sldMasterMk cId="0" sldId="2147483648"/>
            <pc:sldLayoutMk cId="0" sldId="2147483655"/>
          </pc:sldLayoutMkLst>
          <pc:spChg chg="mod">
            <ac:chgData name="Cristian Dubineanschi" userId="c7f5be1f-0c36-4eb7-88bc-8f8f3492a20c" providerId="ADAL" clId="{1EE3E6BF-FB6F-C54A-936A-3CE72A9BDE64}" dt="2020-07-27T09:46:04.630" v="167" actId="20577"/>
            <ac:spMkLst>
              <pc:docMk/>
              <pc:sldMasterMk cId="0" sldId="2147483648"/>
              <pc:sldLayoutMk cId="0" sldId="2147483655"/>
              <ac:spMk id="69" creationId="{00000000-0000-0000-0000-000000000000}"/>
            </ac:spMkLst>
          </pc:spChg>
          <pc:picChg chg="mod">
            <ac:chgData name="Cristian Dubineanschi" userId="c7f5be1f-0c36-4eb7-88bc-8f8f3492a20c" providerId="ADAL" clId="{1EE3E6BF-FB6F-C54A-936A-3CE72A9BDE64}" dt="2020-07-27T09:44:13.406" v="81" actId="1037"/>
            <ac:picMkLst>
              <pc:docMk/>
              <pc:sldMasterMk cId="0" sldId="2147483648"/>
              <pc:sldLayoutMk cId="0" sldId="2147483655"/>
              <ac:picMk id="6" creationId="{87FF141D-63CA-184D-BAE7-8529E8E734A4}"/>
            </ac:picMkLst>
          </pc:picChg>
          <pc:picChg chg="add del mod">
            <ac:chgData name="Cristian Dubineanschi" userId="c7f5be1f-0c36-4eb7-88bc-8f8f3492a20c" providerId="ADAL" clId="{1EE3E6BF-FB6F-C54A-936A-3CE72A9BDE64}" dt="2020-07-27T09:44:15.292" v="82" actId="478"/>
            <ac:picMkLst>
              <pc:docMk/>
              <pc:sldMasterMk cId="0" sldId="2147483648"/>
              <pc:sldLayoutMk cId="0" sldId="2147483655"/>
              <ac:picMk id="8" creationId="{C217256E-A953-6545-A7D9-BF234FCF1D9A}"/>
            </ac:picMkLst>
          </pc:picChg>
        </pc:sldLayoutChg>
        <pc:sldLayoutChg chg="addSp delSp modSp mod">
          <pc:chgData name="Cristian Dubineanschi" userId="c7f5be1f-0c36-4eb7-88bc-8f8f3492a20c" providerId="ADAL" clId="{1EE3E6BF-FB6F-C54A-936A-3CE72A9BDE64}" dt="2020-07-27T09:50:49.766" v="202" actId="478"/>
          <pc:sldLayoutMkLst>
            <pc:docMk/>
            <pc:sldMasterMk cId="0" sldId="2147483648"/>
            <pc:sldLayoutMk cId="0" sldId="2147483656"/>
          </pc:sldLayoutMkLst>
          <pc:picChg chg="add del mod">
            <ac:chgData name="Cristian Dubineanschi" userId="c7f5be1f-0c36-4eb7-88bc-8f8f3492a20c" providerId="ADAL" clId="{1EE3E6BF-FB6F-C54A-936A-3CE72A9BDE64}" dt="2020-07-27T09:50:49.766" v="202" actId="478"/>
            <ac:picMkLst>
              <pc:docMk/>
              <pc:sldMasterMk cId="0" sldId="2147483648"/>
              <pc:sldLayoutMk cId="0" sldId="2147483656"/>
              <ac:picMk id="4" creationId="{47ABE251-C2D6-0B4D-8425-C70A7DC95E5C}"/>
            </ac:picMkLst>
          </pc:picChg>
        </pc:sldLayoutChg>
        <pc:sldLayoutChg chg="addSp delSp modSp mod">
          <pc:chgData name="Cristian Dubineanschi" userId="c7f5be1f-0c36-4eb7-88bc-8f8f3492a20c" providerId="ADAL" clId="{1EE3E6BF-FB6F-C54A-936A-3CE72A9BDE64}" dt="2020-07-27T09:44:27.849" v="84"/>
          <pc:sldLayoutMkLst>
            <pc:docMk/>
            <pc:sldMasterMk cId="0" sldId="2147483648"/>
            <pc:sldLayoutMk cId="0" sldId="2147483657"/>
          </pc:sldLayoutMkLst>
          <pc:picChg chg="del">
            <ac:chgData name="Cristian Dubineanschi" userId="c7f5be1f-0c36-4eb7-88bc-8f8f3492a20c" providerId="ADAL" clId="{1EE3E6BF-FB6F-C54A-936A-3CE72A9BDE64}" dt="2020-07-27T09:44:27.428" v="83" actId="478"/>
            <ac:picMkLst>
              <pc:docMk/>
              <pc:sldMasterMk cId="0" sldId="2147483648"/>
              <pc:sldLayoutMk cId="0" sldId="2147483657"/>
              <ac:picMk id="4" creationId="{5C0EECC6-7691-F24D-84D3-4FFED4B36D8C}"/>
            </ac:picMkLst>
          </pc:picChg>
          <pc:picChg chg="add mod">
            <ac:chgData name="Cristian Dubineanschi" userId="c7f5be1f-0c36-4eb7-88bc-8f8f3492a20c" providerId="ADAL" clId="{1EE3E6BF-FB6F-C54A-936A-3CE72A9BDE64}" dt="2020-07-27T09:44:27.849" v="84"/>
            <ac:picMkLst>
              <pc:docMk/>
              <pc:sldMasterMk cId="0" sldId="2147483648"/>
              <pc:sldLayoutMk cId="0" sldId="2147483657"/>
              <ac:picMk id="6" creationId="{E41B7131-893E-5945-A6CF-4B41D935F078}"/>
            </ac:picMkLst>
          </pc:picChg>
        </pc:sldLayoutChg>
        <pc:sldLayoutChg chg="addSp delSp modSp mod">
          <pc:chgData name="Cristian Dubineanschi" userId="c7f5be1f-0c36-4eb7-88bc-8f8f3492a20c" providerId="ADAL" clId="{1EE3E6BF-FB6F-C54A-936A-3CE72A9BDE64}" dt="2020-07-27T09:44:37.633" v="87"/>
          <pc:sldLayoutMkLst>
            <pc:docMk/>
            <pc:sldMasterMk cId="0" sldId="2147483648"/>
            <pc:sldLayoutMk cId="1492466279" sldId="2147483659"/>
          </pc:sldLayoutMkLst>
          <pc:picChg chg="del">
            <ac:chgData name="Cristian Dubineanschi" userId="c7f5be1f-0c36-4eb7-88bc-8f8f3492a20c" providerId="ADAL" clId="{1EE3E6BF-FB6F-C54A-936A-3CE72A9BDE64}" dt="2020-07-27T09:44:37.253" v="86" actId="478"/>
            <ac:picMkLst>
              <pc:docMk/>
              <pc:sldMasterMk cId="0" sldId="2147483648"/>
              <pc:sldLayoutMk cId="1492466279" sldId="2147483659"/>
              <ac:picMk id="2" creationId="{04AE4F45-38E2-4A4A-82A4-95F8F56DFAB3}"/>
            </ac:picMkLst>
          </pc:picChg>
          <pc:picChg chg="add mod">
            <ac:chgData name="Cristian Dubineanschi" userId="c7f5be1f-0c36-4eb7-88bc-8f8f3492a20c" providerId="ADAL" clId="{1EE3E6BF-FB6F-C54A-936A-3CE72A9BDE64}" dt="2020-07-27T09:44:37.633" v="87"/>
            <ac:picMkLst>
              <pc:docMk/>
              <pc:sldMasterMk cId="0" sldId="2147483648"/>
              <pc:sldLayoutMk cId="1492466279" sldId="2147483659"/>
              <ac:picMk id="3" creationId="{26C045BA-244C-3443-B110-AC1CC053E913}"/>
            </ac:picMkLst>
          </pc:picChg>
        </pc:sldLayoutChg>
        <pc:sldLayoutChg chg="addSp delSp modSp mod">
          <pc:chgData name="Cristian Dubineanschi" userId="c7f5be1f-0c36-4eb7-88bc-8f8f3492a20c" providerId="ADAL" clId="{1EE3E6BF-FB6F-C54A-936A-3CE72A9BDE64}" dt="2020-07-27T09:44:42.458" v="89"/>
          <pc:sldLayoutMkLst>
            <pc:docMk/>
            <pc:sldMasterMk cId="0" sldId="2147483648"/>
            <pc:sldLayoutMk cId="2697321429" sldId="2147483660"/>
          </pc:sldLayoutMkLst>
          <pc:picChg chg="add mod">
            <ac:chgData name="Cristian Dubineanschi" userId="c7f5be1f-0c36-4eb7-88bc-8f8f3492a20c" providerId="ADAL" clId="{1EE3E6BF-FB6F-C54A-936A-3CE72A9BDE64}" dt="2020-07-27T09:44:42.458" v="89"/>
            <ac:picMkLst>
              <pc:docMk/>
              <pc:sldMasterMk cId="0" sldId="2147483648"/>
              <pc:sldLayoutMk cId="2697321429" sldId="2147483660"/>
              <ac:picMk id="5" creationId="{AFB0B7F9-ECE4-1747-93C6-DBB055E86874}"/>
            </ac:picMkLst>
          </pc:picChg>
          <pc:picChg chg="del">
            <ac:chgData name="Cristian Dubineanschi" userId="c7f5be1f-0c36-4eb7-88bc-8f8f3492a20c" providerId="ADAL" clId="{1EE3E6BF-FB6F-C54A-936A-3CE72A9BDE64}" dt="2020-07-27T09:44:42.084" v="88" actId="478"/>
            <ac:picMkLst>
              <pc:docMk/>
              <pc:sldMasterMk cId="0" sldId="2147483648"/>
              <pc:sldLayoutMk cId="2697321429" sldId="2147483660"/>
              <ac:picMk id="7" creationId="{CCC8BCA3-D9B1-9241-A8EF-151FB97CEE3A}"/>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3702450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t>Elements (version 1)</a:t>
            </a:r>
          </a:p>
          <a:p>
            <a:r>
              <a:t>Elements are used to give more detail to a set of ideas, they should all relate to the same topic.</a:t>
            </a:r>
          </a:p>
          <a:p>
            <a:r>
              <a:t>For example, 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24279921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t>Elements (version 1)</a:t>
            </a:r>
          </a:p>
          <a:p>
            <a:r>
              <a:t>Elements are used to give more detail to a set of ideas, they should all relate to the same topic.</a:t>
            </a:r>
          </a:p>
          <a:p>
            <a:r>
              <a:t>For example, 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24434614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493010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t>Elements (version 1)</a:t>
            </a:r>
          </a:p>
          <a:p>
            <a:r>
              <a:t>Elements are used to give more detail to a set of ideas, they should all relate to the same topic.</a:t>
            </a:r>
          </a:p>
          <a:p>
            <a:r>
              <a:t>For example, 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1690871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2352077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496401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1787393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2411683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868555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36314398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31315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664385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t>Elements (version 1)</a:t>
            </a:r>
          </a:p>
          <a:p>
            <a:r>
              <a:t>Elements are used to give more detail to a set of ideas, they should all relate to the same topic.</a:t>
            </a:r>
          </a:p>
          <a:p>
            <a:r>
              <a:t>For example, 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Keep the text to 1-2 sentences and aim to have about the same amount of content under each element. </a:t>
            </a:r>
          </a:p>
        </p:txBody>
      </p:sp>
    </p:spTree>
    <p:extLst>
      <p:ext uri="{BB962C8B-B14F-4D97-AF65-F5344CB8AC3E}">
        <p14:creationId xmlns:p14="http://schemas.microsoft.com/office/powerpoint/2010/main" val="8049677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2218657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545786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817104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r>
              <a:rPr dirty="0"/>
              <a:t>Elements (version 1)</a:t>
            </a:r>
          </a:p>
          <a:p>
            <a:r>
              <a:rPr dirty="0"/>
              <a:t>Elements are used to give more detail to a set of ideas, they should all relate to the same topic.</a:t>
            </a:r>
          </a:p>
          <a:p>
            <a:r>
              <a:rPr dirty="0"/>
              <a:t>For example, 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3828761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r>
              <a:t>Chapter Intro Slide (version P)</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25282843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pic>
        <p:nvPicPr>
          <p:cNvPr id="5" name="Picture 4">
            <a:extLst>
              <a:ext uri="{FF2B5EF4-FFF2-40B4-BE49-F238E27FC236}">
                <a16:creationId xmlns:a16="http://schemas.microsoft.com/office/drawing/2014/main" id="{431AE6B6-2749-4F4B-A8C6-FD86D5905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hasCustomPrompt="1"/>
          </p:nvPr>
        </p:nvSpPr>
        <p:spPr>
          <a:xfrm>
            <a:off x="1703286" y="210051"/>
            <a:ext cx="5320366" cy="390491"/>
          </a:xfrm>
          <a:prstGeom prst="rect">
            <a:avLst/>
          </a:prstGeom>
        </p:spPr>
        <p:txBody>
          <a:bodyPr wrap="none" lIns="71437" tIns="71437" rIns="71437" bIns="71437">
            <a:spAutoFit/>
          </a:bodyPr>
          <a:lstStyle/>
          <a:p>
            <a:pPr marL="0" indent="0">
              <a:buSzTx/>
              <a:buNone/>
              <a:defRPr sz="1600"/>
            </a:pPr>
            <a:r>
              <a:rPr lang="en-US" b="1" dirty="0">
                <a:solidFill>
                  <a:srgbClr val="929292"/>
                </a:solidFill>
                <a:latin typeface="+mn-lt"/>
                <a:ea typeface="+mn-ea"/>
                <a:cs typeface="+mn-cs"/>
                <a:sym typeface="Helvetica"/>
              </a:rPr>
              <a:t>DEV WEEK 2020 </a:t>
            </a:r>
            <a:r>
              <a:rPr dirty="0">
                <a:solidFill>
                  <a:srgbClr val="929292"/>
                </a:solidFill>
              </a:rPr>
              <a:t>Presentation Title  - </a:t>
            </a:r>
            <a:r>
              <a:rPr dirty="0"/>
              <a:t> </a:t>
            </a:r>
            <a:r>
              <a:rPr b="1" dirty="0">
                <a:solidFill>
                  <a:srgbClr val="DE411B"/>
                </a:solidFill>
                <a:latin typeface="+mn-lt"/>
                <a:ea typeface="+mn-ea"/>
                <a:cs typeface="+mn-cs"/>
                <a:sym typeface="Helvetica"/>
              </a:rPr>
              <a:t>1. Chapter Name</a:t>
            </a:r>
          </a:p>
        </p:txBody>
      </p:sp>
      <p:pic>
        <p:nvPicPr>
          <p:cNvPr id="6" name="Picture 5">
            <a:extLst>
              <a:ext uri="{FF2B5EF4-FFF2-40B4-BE49-F238E27FC236}">
                <a16:creationId xmlns:a16="http://schemas.microsoft.com/office/drawing/2014/main" id="{362367F0-A0A5-A44F-913B-25E7FB5FF81F}"/>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Minimal Footer - Black">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pic>
        <p:nvPicPr>
          <p:cNvPr id="6" name="Picture 5">
            <a:extLst>
              <a:ext uri="{FF2B5EF4-FFF2-40B4-BE49-F238E27FC236}">
                <a16:creationId xmlns:a16="http://schemas.microsoft.com/office/drawing/2014/main" id="{C359D550-1FBD-5844-A276-3BBC8F31DDBE}"/>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1855856" y="-529883"/>
            <a:ext cx="2756744" cy="2504155"/>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FBB56E-9FCC-654A-BA50-AF4A64A420DD}"/>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1492466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pic>
        <p:nvPicPr>
          <p:cNvPr id="5" name="Picture 4">
            <a:extLst>
              <a:ext uri="{FF2B5EF4-FFF2-40B4-BE49-F238E27FC236}">
                <a16:creationId xmlns:a16="http://schemas.microsoft.com/office/drawing/2014/main" id="{883C5F5F-2366-5749-B5CD-681B99B6F3F0}"/>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1855856" y="-529884"/>
            <a:ext cx="2756744" cy="2504158"/>
          </a:xfrm>
          <a:prstGeom prst="rect">
            <a:avLst/>
          </a:prstGeom>
        </p:spPr>
      </p:pic>
    </p:spTree>
    <p:extLst>
      <p:ext uri="{BB962C8B-B14F-4D97-AF65-F5344CB8AC3E}">
        <p14:creationId xmlns:p14="http://schemas.microsoft.com/office/powerpoint/2010/main" val="2697321429"/>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1815917830"/>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a:latin typeface="+mn-lt"/>
                <a:ea typeface="+mn-ea"/>
                <a:cs typeface="+mn-cs"/>
                <a:sym typeface="Helvetica"/>
              </a:rPr>
              <a:t>DEV WEEK 2020  </a:t>
            </a:r>
            <a:r>
              <a:rPr lang="en-GB" b="0" i="0" dirty="0">
                <a:latin typeface="Arial" panose="020B0604020202020204" pitchFamily="34" charset="0"/>
                <a:cs typeface="Arial" panose="020B0604020202020204" pitchFamily="34" charset="0"/>
              </a:rPr>
              <a:t>//  Presentation name  //  © Copyright 2020 Endava </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9"/>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6" r:id="rId3"/>
    <p:sldLayoutId id="2147483657" r:id="rId4"/>
    <p:sldLayoutId id="2147483659" r:id="rId5"/>
    <p:sldLayoutId id="2147483660" r:id="rId6"/>
    <p:sldLayoutId id="2147483661" r:id="rId7"/>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7.jpe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7.jpe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7.jpe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7.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7.jpe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22.jpeg"/><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7.jpe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7.jpe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7.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7.jpe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7C76E7-1D25-461B-BF8B-33DFAD8E5B92}"/>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3" name="Additional chapter intro…">
            <a:extLst>
              <a:ext uri="{FF2B5EF4-FFF2-40B4-BE49-F238E27FC236}">
                <a16:creationId xmlns:a16="http://schemas.microsoft.com/office/drawing/2014/main" id="{4A1BBAC4-2209-EE4D-B6B7-5830D6C00E65}"/>
              </a:ext>
            </a:extLst>
          </p:cNvPr>
          <p:cNvSpPr txBox="1"/>
          <p:nvPr/>
        </p:nvSpPr>
        <p:spPr>
          <a:xfrm>
            <a:off x="3113847" y="7099303"/>
            <a:ext cx="18156307" cy="18753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7200" dirty="0"/>
              <a:t>Intro to implementing </a:t>
            </a:r>
            <a:r>
              <a:rPr lang="en-US" sz="7200" dirty="0">
                <a:solidFill>
                  <a:srgbClr val="FF0000"/>
                </a:solidFill>
              </a:rPr>
              <a:t>OAuth 2</a:t>
            </a:r>
          </a:p>
          <a:p>
            <a:pPr>
              <a:lnSpc>
                <a:spcPct val="80000"/>
              </a:lnSpc>
              <a:defRPr sz="7000" cap="none" spc="-209">
                <a:solidFill>
                  <a:srgbClr val="000000"/>
                </a:solidFill>
              </a:defRPr>
            </a:pPr>
            <a:r>
              <a:rPr lang="en-US" sz="7200" dirty="0"/>
              <a:t>with </a:t>
            </a:r>
            <a:r>
              <a:rPr lang="en-US" sz="7200" dirty="0">
                <a:solidFill>
                  <a:srgbClr val="FF0000"/>
                </a:solidFill>
              </a:rPr>
              <a:t>Spring Security</a:t>
            </a:r>
          </a:p>
        </p:txBody>
      </p:sp>
      <p:sp>
        <p:nvSpPr>
          <p:cNvPr id="4" name="The background is different">
            <a:extLst>
              <a:ext uri="{FF2B5EF4-FFF2-40B4-BE49-F238E27FC236}">
                <a16:creationId xmlns:a16="http://schemas.microsoft.com/office/drawing/2014/main" id="{8E0DF588-9C91-3647-A678-2FD0FD3F6FB0}"/>
              </a:ext>
            </a:extLst>
          </p:cNvPr>
          <p:cNvSpPr txBox="1"/>
          <p:nvPr/>
        </p:nvSpPr>
        <p:spPr>
          <a:xfrm>
            <a:off x="3113847" y="9667447"/>
            <a:ext cx="8462068" cy="4349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000000"/>
                </a:solidFill>
              </a:defRPr>
            </a:lvl1pPr>
          </a:lstStyle>
          <a:p>
            <a:endParaRPr lang="en-US" sz="2400" cap="none" dirty="0"/>
          </a:p>
        </p:txBody>
      </p:sp>
      <p:pic>
        <p:nvPicPr>
          <p:cNvPr id="7" name="Picture 2" descr="Formation Software craftsmanship · TDD | Human Coders Formations">
            <a:extLst>
              <a:ext uri="{FF2B5EF4-FFF2-40B4-BE49-F238E27FC236}">
                <a16:creationId xmlns:a16="http://schemas.microsoft.com/office/drawing/2014/main" id="{A6AFEFAA-7353-4CAF-AF05-926470737C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3500" y="42378"/>
            <a:ext cx="4000500" cy="40005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pring Security (@SpringSecurity) | Twitter">
            <a:extLst>
              <a:ext uri="{FF2B5EF4-FFF2-40B4-BE49-F238E27FC236}">
                <a16:creationId xmlns:a16="http://schemas.microsoft.com/office/drawing/2014/main" id="{46BAD08B-4F33-42CE-9FB0-A6109F0CA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84047" y="42378"/>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he Spring PetClinic Community">
            <a:extLst>
              <a:ext uri="{FF2B5EF4-FFF2-40B4-BE49-F238E27FC236}">
                <a16:creationId xmlns:a16="http://schemas.microsoft.com/office/drawing/2014/main" id="{C99053F3-35FB-4C0B-9C06-D2BE81372F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83824" y="858224"/>
            <a:ext cx="2220877" cy="2220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7119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97607" y="94766"/>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68706" y="6878576"/>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Token implementations</a:t>
            </a:r>
            <a:endParaRPr dirty="0"/>
          </a:p>
        </p:txBody>
      </p:sp>
      <p:sp>
        <p:nvSpPr>
          <p:cNvPr id="573" name="The background is different"/>
          <p:cNvSpPr txBox="1"/>
          <p:nvPr/>
        </p:nvSpPr>
        <p:spPr>
          <a:xfrm>
            <a:off x="3118169" y="5729966"/>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Tokens</a:t>
            </a:r>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8" name="Picture 2" descr="Manning | Spring Security in Action">
            <a:extLst>
              <a:ext uri="{FF2B5EF4-FFF2-40B4-BE49-F238E27FC236}">
                <a16:creationId xmlns:a16="http://schemas.microsoft.com/office/drawing/2014/main" id="{B9F3292F-724D-4FB9-86AA-08408FA21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708318"/>
            <a:ext cx="2400810" cy="30076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nning | Spring Quickly">
            <a:extLst>
              <a:ext uri="{FF2B5EF4-FFF2-40B4-BE49-F238E27FC236}">
                <a16:creationId xmlns:a16="http://schemas.microsoft.com/office/drawing/2014/main" id="{8397A5EE-24A2-4C93-93B0-8EB23C30E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810" y="10687031"/>
            <a:ext cx="2400810" cy="300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362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DAB349-FB49-44DD-ADDF-CBFF7BE5A229}"/>
              </a:ext>
            </a:extLst>
          </p:cNvPr>
          <p:cNvSpPr/>
          <p:nvPr/>
        </p:nvSpPr>
        <p:spPr>
          <a:xfrm>
            <a:off x="0" y="-23446"/>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60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11</a:t>
            </a:fld>
            <a:endParaRPr/>
          </a:p>
        </p:txBody>
      </p:sp>
      <p:sp>
        <p:nvSpPr>
          <p:cNvPr id="2" name="TextBox 1">
            <a:extLst>
              <a:ext uri="{FF2B5EF4-FFF2-40B4-BE49-F238E27FC236}">
                <a16:creationId xmlns:a16="http://schemas.microsoft.com/office/drawing/2014/main" id="{D3FC708C-9A5E-4495-92EA-0C3FB155045A}"/>
              </a:ext>
            </a:extLst>
          </p:cNvPr>
          <p:cNvSpPr txBox="1"/>
          <p:nvPr/>
        </p:nvSpPr>
        <p:spPr>
          <a:xfrm>
            <a:off x="2264708" y="5670175"/>
            <a:ext cx="20576242" cy="237564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marL="342900" indent="-342900" algn="l" defTabSz="821531">
              <a:lnSpc>
                <a:spcPct val="100000"/>
              </a:lnSpc>
              <a:spcBef>
                <a:spcPts val="3000"/>
              </a:spcBef>
              <a:buFont typeface="Arial" panose="020B0604020202020204" pitchFamily="34" charset="0"/>
              <a:buChar char="•"/>
            </a:pP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OPAQUE</a:t>
            </a:r>
          </a:p>
          <a:p>
            <a:pPr marL="342900" lvl="1" indent="-342900" defTabSz="821531">
              <a:lnSpc>
                <a:spcPct val="100000"/>
              </a:lnSpc>
              <a:spcBef>
                <a:spcPts val="3000"/>
              </a:spcBef>
              <a:buFont typeface="Arial" panose="020B0604020202020204" pitchFamily="34" charset="0"/>
              <a:buChar char="•"/>
            </a:pP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NON-OPAQUE (JWT)	</a:t>
            </a:r>
          </a:p>
        </p:txBody>
      </p:sp>
      <p:pic>
        <p:nvPicPr>
          <p:cNvPr id="1026" name="Picture 2" descr="Formation Software craftsmanship · TDD | Human Coders Formations">
            <a:extLst>
              <a:ext uri="{FF2B5EF4-FFF2-40B4-BE49-F238E27FC236}">
                <a16:creationId xmlns:a16="http://schemas.microsoft.com/office/drawing/2014/main" id="{DE8D76B2-EB0B-46A1-AB4D-4E866E4AB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0" y="42378"/>
            <a:ext cx="4000500" cy="400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914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68B3DAD-1A3E-4C31-9BF1-99E26288F6D5}"/>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60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12</a:t>
            </a:fld>
            <a:endParaRPr/>
          </a:p>
        </p:txBody>
      </p:sp>
      <p:pic>
        <p:nvPicPr>
          <p:cNvPr id="4" name="Picture 3" descr="Shape&#10;&#10;Description automatically generated with medium confidence">
            <a:extLst>
              <a:ext uri="{FF2B5EF4-FFF2-40B4-BE49-F238E27FC236}">
                <a16:creationId xmlns:a16="http://schemas.microsoft.com/office/drawing/2014/main" id="{9C352F4E-82FC-4C89-B41D-845CF9B399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9314" y="3024554"/>
            <a:ext cx="21757635" cy="7713784"/>
          </a:xfrm>
          <a:prstGeom prst="rect">
            <a:avLst/>
          </a:prstGeom>
        </p:spPr>
      </p:pic>
      <p:sp>
        <p:nvSpPr>
          <p:cNvPr id="5" name="TextBox 4">
            <a:extLst>
              <a:ext uri="{FF2B5EF4-FFF2-40B4-BE49-F238E27FC236}">
                <a16:creationId xmlns:a16="http://schemas.microsoft.com/office/drawing/2014/main" id="{69FBE746-C07B-49DA-882A-4065CD575F53}"/>
              </a:ext>
            </a:extLst>
          </p:cNvPr>
          <p:cNvSpPr txBox="1"/>
          <p:nvPr/>
        </p:nvSpPr>
        <p:spPr>
          <a:xfrm>
            <a:off x="1379314" y="571799"/>
            <a:ext cx="2039019" cy="12214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7000" cap="none" spc="0" dirty="0">
                <a:solidFill>
                  <a:srgbClr val="5E5E5E"/>
                </a:solidFill>
                <a:latin typeface="Arial" panose="020B0604020202020204" pitchFamily="34" charset="0"/>
                <a:ea typeface="Helvetica Light"/>
                <a:cs typeface="Arial" panose="020B0604020202020204" pitchFamily="34" charset="0"/>
                <a:sym typeface="Helvetica Light"/>
              </a:rPr>
              <a:t>JWT</a:t>
            </a:r>
          </a:p>
        </p:txBody>
      </p:sp>
    </p:spTree>
    <p:extLst>
      <p:ext uri="{BB962C8B-B14F-4D97-AF65-F5344CB8AC3E}">
        <p14:creationId xmlns:p14="http://schemas.microsoft.com/office/powerpoint/2010/main" val="2154076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97607" y="94766"/>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68706" y="6878576"/>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How to get an access token?</a:t>
            </a:r>
            <a:endParaRPr dirty="0"/>
          </a:p>
        </p:txBody>
      </p:sp>
      <p:sp>
        <p:nvSpPr>
          <p:cNvPr id="573" name="The background is different"/>
          <p:cNvSpPr txBox="1"/>
          <p:nvPr/>
        </p:nvSpPr>
        <p:spPr>
          <a:xfrm>
            <a:off x="3118169" y="5729966"/>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Grant Types</a:t>
            </a:r>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8" name="Picture 2" descr="Manning | Spring Security in Action">
            <a:extLst>
              <a:ext uri="{FF2B5EF4-FFF2-40B4-BE49-F238E27FC236}">
                <a16:creationId xmlns:a16="http://schemas.microsoft.com/office/drawing/2014/main" id="{B9F3292F-724D-4FB9-86AA-08408FA21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708318"/>
            <a:ext cx="2400810" cy="30076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nning | Spring Quickly">
            <a:extLst>
              <a:ext uri="{FF2B5EF4-FFF2-40B4-BE49-F238E27FC236}">
                <a16:creationId xmlns:a16="http://schemas.microsoft.com/office/drawing/2014/main" id="{8397A5EE-24A2-4C93-93B0-8EB23C30E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810" y="10687031"/>
            <a:ext cx="2400810" cy="300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643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6C9E5FA-1E8E-4B58-A780-EE8D70BCA439}"/>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60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14</a:t>
            </a:fld>
            <a:endParaRPr/>
          </a:p>
        </p:txBody>
      </p:sp>
      <p:sp>
        <p:nvSpPr>
          <p:cNvPr id="2" name="TextBox 1">
            <a:extLst>
              <a:ext uri="{FF2B5EF4-FFF2-40B4-BE49-F238E27FC236}">
                <a16:creationId xmlns:a16="http://schemas.microsoft.com/office/drawing/2014/main" id="{D3FC708C-9A5E-4495-92EA-0C3FB155045A}"/>
              </a:ext>
            </a:extLst>
          </p:cNvPr>
          <p:cNvSpPr txBox="1"/>
          <p:nvPr/>
        </p:nvSpPr>
        <p:spPr>
          <a:xfrm>
            <a:off x="1903879" y="4823190"/>
            <a:ext cx="20576242" cy="760785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marL="342900" indent="-342900" algn="l" defTabSz="821531">
              <a:lnSpc>
                <a:spcPct val="100000"/>
              </a:lnSpc>
              <a:spcBef>
                <a:spcPts val="3000"/>
              </a:spcBef>
              <a:buFont typeface="Arial" panose="020B0604020202020204" pitchFamily="34" charset="0"/>
              <a:buChar char="•"/>
            </a:pP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IMPLICIT (DEPRECATED)</a:t>
            </a:r>
          </a:p>
          <a:p>
            <a:pPr marL="342900" indent="-342900" algn="l" defTabSz="821531">
              <a:lnSpc>
                <a:spcPct val="100000"/>
              </a:lnSpc>
              <a:spcBef>
                <a:spcPts val="3000"/>
              </a:spcBef>
              <a:buFont typeface="Arial" panose="020B0604020202020204" pitchFamily="34" charset="0"/>
              <a:buChar char="•"/>
            </a:pP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AUTHORIZATION CODE (with/without PKCE)</a:t>
            </a:r>
          </a:p>
          <a:p>
            <a:pPr marL="342900" indent="-342900" algn="l" defTabSz="821531">
              <a:lnSpc>
                <a:spcPct val="100000"/>
              </a:lnSpc>
              <a:spcBef>
                <a:spcPts val="3000"/>
              </a:spcBef>
              <a:buFont typeface="Arial" panose="020B0604020202020204" pitchFamily="34" charset="0"/>
              <a:buChar char="•"/>
            </a:pP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PASSWORD (TO AVOID)</a:t>
            </a:r>
          </a:p>
          <a:p>
            <a:pPr marL="342900" indent="-342900" algn="l" defTabSz="821531">
              <a:lnSpc>
                <a:spcPct val="100000"/>
              </a:lnSpc>
              <a:spcBef>
                <a:spcPts val="3000"/>
              </a:spcBef>
              <a:buFont typeface="Arial" panose="020B0604020202020204" pitchFamily="34" charset="0"/>
              <a:buChar char="•"/>
            </a:pP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CLIENT CREDENTIALS</a:t>
            </a:r>
          </a:p>
          <a:p>
            <a:pPr marL="342900" indent="-342900" algn="l" defTabSz="821531">
              <a:lnSpc>
                <a:spcPct val="100000"/>
              </a:lnSpc>
              <a:spcBef>
                <a:spcPts val="3000"/>
              </a:spcBef>
              <a:buFont typeface="Arial" panose="020B0604020202020204" pitchFamily="34" charset="0"/>
              <a:buChar char="•"/>
            </a:pP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REFRESH TOKEN</a:t>
            </a:r>
          </a:p>
          <a:p>
            <a:pPr marL="342900" indent="-342900" algn="l" defTabSz="821531">
              <a:lnSpc>
                <a:spcPct val="100000"/>
              </a:lnSpc>
              <a:spcBef>
                <a:spcPts val="3000"/>
              </a:spcBef>
              <a:buFont typeface="Arial" panose="020B0604020202020204" pitchFamily="34" charset="0"/>
              <a:buChar char="•"/>
            </a:pPr>
            <a:endPar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1026" name="Picture 2" descr="Formation Software craftsmanship · TDD | Human Coders Formations">
            <a:extLst>
              <a:ext uri="{FF2B5EF4-FFF2-40B4-BE49-F238E27FC236}">
                <a16:creationId xmlns:a16="http://schemas.microsoft.com/office/drawing/2014/main" id="{DE8D76B2-EB0B-46A1-AB4D-4E866E4AB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0" y="42378"/>
            <a:ext cx="40005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45677E-3384-48D2-AB10-0FC4FA51AA65}"/>
              </a:ext>
            </a:extLst>
          </p:cNvPr>
          <p:cNvSpPr txBox="1"/>
          <p:nvPr/>
        </p:nvSpPr>
        <p:spPr>
          <a:xfrm>
            <a:off x="2264708" y="1351503"/>
            <a:ext cx="4632677"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Grant Types</a:t>
            </a:r>
          </a:p>
        </p:txBody>
      </p:sp>
    </p:spTree>
    <p:extLst>
      <p:ext uri="{BB962C8B-B14F-4D97-AF65-F5344CB8AC3E}">
        <p14:creationId xmlns:p14="http://schemas.microsoft.com/office/powerpoint/2010/main" val="224993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11A69EF-1657-4A5C-9CCF-E1FB79FFEEFC}"/>
              </a:ext>
            </a:extLst>
          </p:cNvPr>
          <p:cNvSpPr/>
          <p:nvPr/>
        </p:nvSpPr>
        <p:spPr>
          <a:xfrm>
            <a:off x="0" y="0"/>
            <a:ext cx="24384000" cy="1363234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4" name="Picture 3" descr="Graphical user interface, application, Teams&#10;&#10;Description automatically generated">
            <a:extLst>
              <a:ext uri="{FF2B5EF4-FFF2-40B4-BE49-F238E27FC236}">
                <a16:creationId xmlns:a16="http://schemas.microsoft.com/office/drawing/2014/main" id="{4F377703-A589-4579-AB20-931AAB39B0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1169" y="481997"/>
            <a:ext cx="20163693" cy="13024613"/>
          </a:xfrm>
          <a:prstGeom prst="rect">
            <a:avLst/>
          </a:prstGeom>
        </p:spPr>
      </p:pic>
    </p:spTree>
    <p:extLst>
      <p:ext uri="{BB962C8B-B14F-4D97-AF65-F5344CB8AC3E}">
        <p14:creationId xmlns:p14="http://schemas.microsoft.com/office/powerpoint/2010/main" val="32602957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97607" y="94766"/>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68706" y="6878576"/>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How to validate the access tokens?</a:t>
            </a:r>
            <a:endParaRPr dirty="0"/>
          </a:p>
        </p:txBody>
      </p:sp>
      <p:sp>
        <p:nvSpPr>
          <p:cNvPr id="573" name="The background is different"/>
          <p:cNvSpPr txBox="1"/>
          <p:nvPr/>
        </p:nvSpPr>
        <p:spPr>
          <a:xfrm>
            <a:off x="3118169" y="5729966"/>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Authorization</a:t>
            </a:r>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8" name="Picture 2" descr="Manning | Spring Security in Action">
            <a:extLst>
              <a:ext uri="{FF2B5EF4-FFF2-40B4-BE49-F238E27FC236}">
                <a16:creationId xmlns:a16="http://schemas.microsoft.com/office/drawing/2014/main" id="{B9F3292F-724D-4FB9-86AA-08408FA21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708318"/>
            <a:ext cx="2400810" cy="30076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nning | Spring Quickly">
            <a:extLst>
              <a:ext uri="{FF2B5EF4-FFF2-40B4-BE49-F238E27FC236}">
                <a16:creationId xmlns:a16="http://schemas.microsoft.com/office/drawing/2014/main" id="{8397A5EE-24A2-4C93-93B0-8EB23C30E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810" y="10687031"/>
            <a:ext cx="2400810" cy="300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404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11A69EF-1657-4A5C-9CCF-E1FB79FFEEFC}"/>
              </a:ext>
            </a:extLst>
          </p:cNvPr>
          <p:cNvSpPr/>
          <p:nvPr/>
        </p:nvSpPr>
        <p:spPr>
          <a:xfrm>
            <a:off x="0" y="0"/>
            <a:ext cx="24384000" cy="1363234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3" name="Picture 2" descr="Graphical user interface, application, Teams&#10;&#10;Description automatically generated">
            <a:extLst>
              <a:ext uri="{FF2B5EF4-FFF2-40B4-BE49-F238E27FC236}">
                <a16:creationId xmlns:a16="http://schemas.microsoft.com/office/drawing/2014/main" id="{1D9E0849-ADCF-4AAD-AC5C-095B01B6C1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7692" y="2414605"/>
            <a:ext cx="19108616" cy="10346761"/>
          </a:xfrm>
          <a:prstGeom prst="rect">
            <a:avLst/>
          </a:prstGeom>
        </p:spPr>
      </p:pic>
      <p:sp>
        <p:nvSpPr>
          <p:cNvPr id="6" name="TextBox 5">
            <a:extLst>
              <a:ext uri="{FF2B5EF4-FFF2-40B4-BE49-F238E27FC236}">
                <a16:creationId xmlns:a16="http://schemas.microsoft.com/office/drawing/2014/main" id="{C8DC2DCC-0A41-4C60-9217-81DCEBC0C8B1}"/>
              </a:ext>
            </a:extLst>
          </p:cNvPr>
          <p:cNvSpPr txBox="1"/>
          <p:nvPr/>
        </p:nvSpPr>
        <p:spPr>
          <a:xfrm>
            <a:off x="699375" y="277677"/>
            <a:ext cx="7527701" cy="12214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7000" cap="none" spc="0" dirty="0">
                <a:solidFill>
                  <a:srgbClr val="5E5E5E"/>
                </a:solidFill>
                <a:latin typeface="Arial" panose="020B0604020202020204" pitchFamily="34" charset="0"/>
                <a:ea typeface="Helvetica Light"/>
                <a:cs typeface="Arial" panose="020B0604020202020204" pitchFamily="34" charset="0"/>
                <a:sym typeface="Helvetica Light"/>
              </a:rPr>
              <a:t>INTROSPECTION</a:t>
            </a:r>
          </a:p>
        </p:txBody>
      </p:sp>
    </p:spTree>
    <p:extLst>
      <p:ext uri="{BB962C8B-B14F-4D97-AF65-F5344CB8AC3E}">
        <p14:creationId xmlns:p14="http://schemas.microsoft.com/office/powerpoint/2010/main" val="2072290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11A69EF-1657-4A5C-9CCF-E1FB79FFEEFC}"/>
              </a:ext>
            </a:extLst>
          </p:cNvPr>
          <p:cNvSpPr/>
          <p:nvPr/>
        </p:nvSpPr>
        <p:spPr>
          <a:xfrm>
            <a:off x="0" y="0"/>
            <a:ext cx="24384000" cy="1363234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5" name="TextBox 4">
            <a:extLst>
              <a:ext uri="{FF2B5EF4-FFF2-40B4-BE49-F238E27FC236}">
                <a16:creationId xmlns:a16="http://schemas.microsoft.com/office/drawing/2014/main" id="{C1B9663C-18C7-47C0-AFA0-78BF8ADB937D}"/>
              </a:ext>
            </a:extLst>
          </p:cNvPr>
          <p:cNvSpPr txBox="1"/>
          <p:nvPr/>
        </p:nvSpPr>
        <p:spPr>
          <a:xfrm>
            <a:off x="511806" y="190002"/>
            <a:ext cx="10021973" cy="1221487"/>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7000" cap="none" spc="0" dirty="0">
                <a:solidFill>
                  <a:srgbClr val="5E5E5E"/>
                </a:solidFill>
                <a:latin typeface="Arial" panose="020B0604020202020204" pitchFamily="34" charset="0"/>
                <a:ea typeface="Helvetica Light"/>
                <a:cs typeface="Arial" panose="020B0604020202020204" pitchFamily="34" charset="0"/>
                <a:sym typeface="Helvetica Light"/>
              </a:rPr>
              <a:t>CRYPTO SIGNATURES</a:t>
            </a:r>
          </a:p>
        </p:txBody>
      </p:sp>
      <p:pic>
        <p:nvPicPr>
          <p:cNvPr id="3" name="Picture 2" descr="Graphical user interface, application, Teams&#10;&#10;Description automatically generated">
            <a:extLst>
              <a:ext uri="{FF2B5EF4-FFF2-40B4-BE49-F238E27FC236}">
                <a16:creationId xmlns:a16="http://schemas.microsoft.com/office/drawing/2014/main" id="{769EBAE9-9BCF-461D-B7A2-B1337E0F1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738" y="1561172"/>
            <a:ext cx="21148979" cy="11568673"/>
          </a:xfrm>
          <a:prstGeom prst="rect">
            <a:avLst/>
          </a:prstGeom>
        </p:spPr>
      </p:pic>
    </p:spTree>
    <p:extLst>
      <p:ext uri="{BB962C8B-B14F-4D97-AF65-F5344CB8AC3E}">
        <p14:creationId xmlns:p14="http://schemas.microsoft.com/office/powerpoint/2010/main" val="3941778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97607" y="94766"/>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68706" y="6447689"/>
            <a:ext cx="14244132" cy="182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Hands-on implementing a flow with Spring Security</a:t>
            </a:r>
            <a:endParaRPr dirty="0"/>
          </a:p>
        </p:txBody>
      </p:sp>
      <p:sp>
        <p:nvSpPr>
          <p:cNvPr id="573" name="The background is different"/>
          <p:cNvSpPr txBox="1"/>
          <p:nvPr/>
        </p:nvSpPr>
        <p:spPr>
          <a:xfrm>
            <a:off x="3118169" y="5729966"/>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DEMO</a:t>
            </a:r>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8" name="Picture 2" descr="Manning | Spring Security in Action">
            <a:extLst>
              <a:ext uri="{FF2B5EF4-FFF2-40B4-BE49-F238E27FC236}">
                <a16:creationId xmlns:a16="http://schemas.microsoft.com/office/drawing/2014/main" id="{B9F3292F-724D-4FB9-86AA-08408FA21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708318"/>
            <a:ext cx="2400810" cy="30076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nning | Spring Quickly">
            <a:extLst>
              <a:ext uri="{FF2B5EF4-FFF2-40B4-BE49-F238E27FC236}">
                <a16:creationId xmlns:a16="http://schemas.microsoft.com/office/drawing/2014/main" id="{8397A5EE-24A2-4C93-93B0-8EB23C30E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810" y="10687031"/>
            <a:ext cx="2400810" cy="300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1687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2050" name="Picture 2" descr="Manning | Spring Security in Action">
            <a:extLst>
              <a:ext uri="{FF2B5EF4-FFF2-40B4-BE49-F238E27FC236}">
                <a16:creationId xmlns:a16="http://schemas.microsoft.com/office/drawing/2014/main" id="{D0F7C890-A03B-4699-B9A9-2E8157942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34" y="740306"/>
            <a:ext cx="4657910" cy="583532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YouTube Community Guidelines &amp; Policies - How YouTube Works">
            <a:extLst>
              <a:ext uri="{FF2B5EF4-FFF2-40B4-BE49-F238E27FC236}">
                <a16:creationId xmlns:a16="http://schemas.microsoft.com/office/drawing/2014/main" id="{5C1932A9-7E8C-4593-BB77-DFBBB29B55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6815" y="3396689"/>
            <a:ext cx="4762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F297EE-2247-4737-B2A5-DA16781F2DB2}"/>
              </a:ext>
            </a:extLst>
          </p:cNvPr>
          <p:cNvSpPr txBox="1"/>
          <p:nvPr/>
        </p:nvSpPr>
        <p:spPr>
          <a:xfrm>
            <a:off x="9778842" y="5201189"/>
            <a:ext cx="11297964"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youtube.com/c/</a:t>
            </a:r>
            <a:r>
              <a:rPr lang="en-US" sz="6000" cap="none" spc="0" dirty="0" err="1">
                <a:solidFill>
                  <a:srgbClr val="5E5E5E"/>
                </a:solidFill>
                <a:latin typeface="Arial" panose="020B0604020202020204" pitchFamily="34" charset="0"/>
                <a:ea typeface="Helvetica Light"/>
                <a:cs typeface="Arial" panose="020B0604020202020204" pitchFamily="34" charset="0"/>
                <a:sym typeface="Helvetica Light"/>
              </a:rPr>
              <a:t>laurentiuspilca</a:t>
            </a:r>
            <a:endParaRPr lang="en-US" sz="600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2056" name="Picture 8" descr="Twitter | Safer Internet Centre">
            <a:extLst>
              <a:ext uri="{FF2B5EF4-FFF2-40B4-BE49-F238E27FC236}">
                <a16:creationId xmlns:a16="http://schemas.microsoft.com/office/drawing/2014/main" id="{1282066A-7BA2-44F6-953D-63A0453E69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2461" y="6583654"/>
            <a:ext cx="3810000" cy="219075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345CF55-5583-4336-83A4-32DCB8005F2F}"/>
              </a:ext>
            </a:extLst>
          </p:cNvPr>
          <p:cNvSpPr txBox="1"/>
          <p:nvPr/>
        </p:nvSpPr>
        <p:spPr>
          <a:xfrm>
            <a:off x="9778842" y="8328462"/>
            <a:ext cx="4485201"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a:t>
            </a:r>
          </a:p>
        </p:txBody>
      </p:sp>
      <p:pic>
        <p:nvPicPr>
          <p:cNvPr id="2058" name="Picture 10" descr="13 pași către un profil LinkedIn reușit - Portal HR">
            <a:extLst>
              <a:ext uri="{FF2B5EF4-FFF2-40B4-BE49-F238E27FC236}">
                <a16:creationId xmlns:a16="http://schemas.microsoft.com/office/drawing/2014/main" id="{AA80A2AF-52BF-4C72-AE4B-BB98EC17171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28131" y="10356911"/>
            <a:ext cx="1327588" cy="132758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EDC9B9-4D96-41A5-82AE-F463885F5417}"/>
              </a:ext>
            </a:extLst>
          </p:cNvPr>
          <p:cNvSpPr txBox="1"/>
          <p:nvPr/>
        </p:nvSpPr>
        <p:spPr>
          <a:xfrm>
            <a:off x="9778843" y="11877204"/>
            <a:ext cx="6126676"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Laurentiu Spilca</a:t>
            </a:r>
          </a:p>
        </p:txBody>
      </p:sp>
      <p:pic>
        <p:nvPicPr>
          <p:cNvPr id="5" name="Picture 2" descr="Manning | Spring Quickly">
            <a:extLst>
              <a:ext uri="{FF2B5EF4-FFF2-40B4-BE49-F238E27FC236}">
                <a16:creationId xmlns:a16="http://schemas.microsoft.com/office/drawing/2014/main" id="{96E06236-031A-4E7A-B934-6B3474EC95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359" y="6937833"/>
            <a:ext cx="4657909" cy="58353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28A6D63-E9CB-42B4-9767-F8ACE525A89A}"/>
              </a:ext>
            </a:extLst>
          </p:cNvPr>
          <p:cNvSpPr txBox="1"/>
          <p:nvPr/>
        </p:nvSpPr>
        <p:spPr>
          <a:xfrm>
            <a:off x="9778842" y="2020812"/>
            <a:ext cx="7622278"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laurspilca.com/blog</a:t>
            </a:r>
          </a:p>
        </p:txBody>
      </p:sp>
      <p:pic>
        <p:nvPicPr>
          <p:cNvPr id="4" name="Picture 3" descr="Logo&#10;&#10;Description automatically generated">
            <a:extLst>
              <a:ext uri="{FF2B5EF4-FFF2-40B4-BE49-F238E27FC236}">
                <a16:creationId xmlns:a16="http://schemas.microsoft.com/office/drawing/2014/main" id="{6312F1C8-31CF-436D-B3A2-BA8DB95363A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9895" y="431737"/>
            <a:ext cx="1695824" cy="1695824"/>
          </a:xfrm>
          <a:prstGeom prst="rect">
            <a:avLst/>
          </a:prstGeom>
        </p:spPr>
      </p:pic>
    </p:spTree>
    <p:extLst>
      <p:ext uri="{BB962C8B-B14F-4D97-AF65-F5344CB8AC3E}">
        <p14:creationId xmlns:p14="http://schemas.microsoft.com/office/powerpoint/2010/main" val="3255395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97607" y="94766"/>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68706" y="6878576"/>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Learning resources</a:t>
            </a:r>
            <a:endParaRPr dirty="0"/>
          </a:p>
        </p:txBody>
      </p:sp>
      <p:sp>
        <p:nvSpPr>
          <p:cNvPr id="573" name="The background is different"/>
          <p:cNvSpPr txBox="1"/>
          <p:nvPr/>
        </p:nvSpPr>
        <p:spPr>
          <a:xfrm>
            <a:off x="3118169" y="5729966"/>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WHERE TO NEXT?</a:t>
            </a:r>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8" name="Picture 2" descr="Manning | Spring Security in Action">
            <a:extLst>
              <a:ext uri="{FF2B5EF4-FFF2-40B4-BE49-F238E27FC236}">
                <a16:creationId xmlns:a16="http://schemas.microsoft.com/office/drawing/2014/main" id="{B9F3292F-724D-4FB9-86AA-08408FA21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708318"/>
            <a:ext cx="2400810" cy="30076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nning | Spring Quickly">
            <a:extLst>
              <a:ext uri="{FF2B5EF4-FFF2-40B4-BE49-F238E27FC236}">
                <a16:creationId xmlns:a16="http://schemas.microsoft.com/office/drawing/2014/main" id="{8397A5EE-24A2-4C93-93B0-8EB23C30E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810" y="10687031"/>
            <a:ext cx="2400810" cy="300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3565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56D4C8-69A5-442A-B220-DDF4B97C0A12}"/>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7" name="Picture 2" descr="Manning | Spring Security in Action">
            <a:extLst>
              <a:ext uri="{FF2B5EF4-FFF2-40B4-BE49-F238E27FC236}">
                <a16:creationId xmlns:a16="http://schemas.microsoft.com/office/drawing/2014/main" id="{20232DB9-AF97-45CE-A2E2-D727E4C7FF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4277" y="1209288"/>
            <a:ext cx="4657910" cy="58353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YouTube Community Guidelines &amp; Policies - How YouTube Works">
            <a:extLst>
              <a:ext uri="{FF2B5EF4-FFF2-40B4-BE49-F238E27FC236}">
                <a16:creationId xmlns:a16="http://schemas.microsoft.com/office/drawing/2014/main" id="{A79C0C4A-11EB-4BF2-B29F-04BC96263D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4131" y="8744847"/>
            <a:ext cx="4762500" cy="25050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FD57456-CCE1-48B4-A1B4-F2998EEDB178}"/>
              </a:ext>
            </a:extLst>
          </p:cNvPr>
          <p:cNvSpPr txBox="1"/>
          <p:nvPr/>
        </p:nvSpPr>
        <p:spPr>
          <a:xfrm>
            <a:off x="1335632" y="10818155"/>
            <a:ext cx="11297964"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youtube.com/c/</a:t>
            </a:r>
            <a:r>
              <a:rPr lang="en-US" sz="6000" cap="none" spc="0" dirty="0" err="1">
                <a:solidFill>
                  <a:srgbClr val="5E5E5E"/>
                </a:solidFill>
                <a:latin typeface="Arial" panose="020B0604020202020204" pitchFamily="34" charset="0"/>
                <a:ea typeface="Helvetica Light"/>
                <a:cs typeface="Arial" panose="020B0604020202020204" pitchFamily="34" charset="0"/>
                <a:sym typeface="Helvetica Light"/>
              </a:rPr>
              <a:t>laurentiuspilca</a:t>
            </a:r>
            <a:endParaRPr lang="en-US" sz="600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3074" name="Picture 2">
            <a:extLst>
              <a:ext uri="{FF2B5EF4-FFF2-40B4-BE49-F238E27FC236}">
                <a16:creationId xmlns:a16="http://schemas.microsoft.com/office/drawing/2014/main" id="{996A33E6-FD67-4323-99E4-BB7D48A31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4131" y="1358578"/>
            <a:ext cx="4657909" cy="58353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F87BA2BD-EB2B-41DF-98B7-C35A367018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5599" y="1209288"/>
            <a:ext cx="4762500" cy="596635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BB32A8C-49E5-4B26-BF1B-04A73596CFC8}"/>
              </a:ext>
            </a:extLst>
          </p:cNvPr>
          <p:cNvSpPr txBox="1"/>
          <p:nvPr/>
        </p:nvSpPr>
        <p:spPr>
          <a:xfrm>
            <a:off x="14481470" y="10777142"/>
            <a:ext cx="7622278"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laurspilca.com/blog</a:t>
            </a:r>
          </a:p>
        </p:txBody>
      </p:sp>
      <p:pic>
        <p:nvPicPr>
          <p:cNvPr id="11" name="Picture 10" descr="Logo&#10;&#10;Description automatically generated">
            <a:extLst>
              <a:ext uri="{FF2B5EF4-FFF2-40B4-BE49-F238E27FC236}">
                <a16:creationId xmlns:a16="http://schemas.microsoft.com/office/drawing/2014/main" id="{0882DD34-0ED8-49C5-BF7C-24259B63297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262523" y="9038779"/>
            <a:ext cx="1695824" cy="1695824"/>
          </a:xfrm>
          <a:prstGeom prst="rect">
            <a:avLst/>
          </a:prstGeom>
        </p:spPr>
      </p:pic>
    </p:spTree>
    <p:extLst>
      <p:ext uri="{BB962C8B-B14F-4D97-AF65-F5344CB8AC3E}">
        <p14:creationId xmlns:p14="http://schemas.microsoft.com/office/powerpoint/2010/main" val="1493063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97607" y="94766"/>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8123318" y="6162806"/>
            <a:ext cx="7390380" cy="15799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solidFill>
                  <a:srgbClr val="000000"/>
                </a:solidFill>
              </a:defRPr>
            </a:pPr>
            <a:r>
              <a:rPr lang="en-US" sz="12000" dirty="0"/>
              <a:t>KAHOOT!</a:t>
            </a:r>
            <a:endParaRPr sz="12000"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8" name="Picture 2" descr="Manning | Spring Security in Action">
            <a:extLst>
              <a:ext uri="{FF2B5EF4-FFF2-40B4-BE49-F238E27FC236}">
                <a16:creationId xmlns:a16="http://schemas.microsoft.com/office/drawing/2014/main" id="{B9F3292F-724D-4FB9-86AA-08408FA21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708318"/>
            <a:ext cx="2400810" cy="30076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nning | Spring Quickly">
            <a:extLst>
              <a:ext uri="{FF2B5EF4-FFF2-40B4-BE49-F238E27FC236}">
                <a16:creationId xmlns:a16="http://schemas.microsoft.com/office/drawing/2014/main" id="{8397A5EE-24A2-4C93-93B0-8EB23C30E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810" y="10687031"/>
            <a:ext cx="2400810" cy="300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032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3CB566E-E417-4192-B233-5AD60446230B}"/>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pic>
        <p:nvPicPr>
          <p:cNvPr id="2050" name="Picture 2" descr="Manning | Spring Security in Action">
            <a:extLst>
              <a:ext uri="{FF2B5EF4-FFF2-40B4-BE49-F238E27FC236}">
                <a16:creationId xmlns:a16="http://schemas.microsoft.com/office/drawing/2014/main" id="{D0F7C890-A03B-4699-B9A9-2E8157942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934" y="740306"/>
            <a:ext cx="4657910" cy="583532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2F297EE-2247-4737-B2A5-DA16781F2DB2}"/>
              </a:ext>
            </a:extLst>
          </p:cNvPr>
          <p:cNvSpPr txBox="1"/>
          <p:nvPr/>
        </p:nvSpPr>
        <p:spPr>
          <a:xfrm>
            <a:off x="10991821" y="4441740"/>
            <a:ext cx="5881417" cy="776173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marL="857250" indent="-857250" algn="l" defTabSz="821531">
              <a:lnSpc>
                <a:spcPct val="100000"/>
              </a:lnSpc>
              <a:spcBef>
                <a:spcPts val="3000"/>
              </a:spcBef>
              <a:buFont typeface="Arial" panose="020B0604020202020204" pitchFamily="34" charset="0"/>
              <a:buChar char="•"/>
            </a:pPr>
            <a:r>
              <a:rPr lang="en-US" sz="4000" cap="none" spc="0" dirty="0">
                <a:solidFill>
                  <a:srgbClr val="5E5E5E"/>
                </a:solidFill>
                <a:latin typeface="Arial" panose="020B0604020202020204" pitchFamily="34" charset="0"/>
                <a:ea typeface="Helvetica Light"/>
                <a:cs typeface="Arial" panose="020B0604020202020204" pitchFamily="34" charset="0"/>
                <a:sym typeface="Helvetica Light"/>
              </a:rPr>
              <a:t>Intro to OAuth 2</a:t>
            </a:r>
          </a:p>
          <a:p>
            <a:pPr marL="857250" indent="-857250" algn="l" defTabSz="821531">
              <a:lnSpc>
                <a:spcPct val="100000"/>
              </a:lnSpc>
              <a:spcBef>
                <a:spcPts val="3000"/>
              </a:spcBef>
              <a:buFont typeface="Arial" panose="020B0604020202020204" pitchFamily="34" charset="0"/>
              <a:buChar char="•"/>
            </a:pPr>
            <a:r>
              <a:rPr lang="en-US" sz="4000" cap="none" spc="0" dirty="0">
                <a:solidFill>
                  <a:srgbClr val="5E5E5E"/>
                </a:solidFill>
                <a:latin typeface="Arial" panose="020B0604020202020204" pitchFamily="34" charset="0"/>
                <a:ea typeface="Helvetica Light"/>
                <a:cs typeface="Arial" panose="020B0604020202020204" pitchFamily="34" charset="0"/>
                <a:sym typeface="Helvetica Light"/>
              </a:rPr>
              <a:t>Grant types</a:t>
            </a:r>
          </a:p>
          <a:p>
            <a:pPr marL="857250" indent="-857250" algn="l" defTabSz="821531">
              <a:lnSpc>
                <a:spcPct val="100000"/>
              </a:lnSpc>
              <a:spcBef>
                <a:spcPts val="3000"/>
              </a:spcBef>
              <a:buFont typeface="Arial" panose="020B0604020202020204" pitchFamily="34" charset="0"/>
              <a:buChar char="•"/>
            </a:pPr>
            <a:r>
              <a:rPr lang="en-US" sz="4000" cap="none" spc="0" dirty="0">
                <a:solidFill>
                  <a:srgbClr val="5E5E5E"/>
                </a:solidFill>
                <a:latin typeface="Arial" panose="020B0604020202020204" pitchFamily="34" charset="0"/>
                <a:ea typeface="Helvetica Light"/>
                <a:cs typeface="Arial" panose="020B0604020202020204" pitchFamily="34" charset="0"/>
                <a:sym typeface="Helvetica Light"/>
              </a:rPr>
              <a:t>Tokens</a:t>
            </a:r>
          </a:p>
          <a:p>
            <a:pPr marL="857250" indent="-857250" algn="l" defTabSz="821531">
              <a:lnSpc>
                <a:spcPct val="100000"/>
              </a:lnSpc>
              <a:spcBef>
                <a:spcPts val="3000"/>
              </a:spcBef>
              <a:buFont typeface="Arial" panose="020B0604020202020204" pitchFamily="34" charset="0"/>
              <a:buChar char="•"/>
            </a:pPr>
            <a:r>
              <a:rPr lang="en-US" sz="4000" cap="none" spc="0" dirty="0">
                <a:solidFill>
                  <a:srgbClr val="5E5E5E"/>
                </a:solidFill>
                <a:latin typeface="Arial" panose="020B0604020202020204" pitchFamily="34" charset="0"/>
                <a:ea typeface="Helvetica Light"/>
                <a:cs typeface="Arial" panose="020B0604020202020204" pitchFamily="34" charset="0"/>
                <a:sym typeface="Helvetica Light"/>
              </a:rPr>
              <a:t>Validating the token</a:t>
            </a:r>
          </a:p>
          <a:p>
            <a:pPr marL="857250" indent="-857250" algn="l" defTabSz="821531">
              <a:lnSpc>
                <a:spcPct val="100000"/>
              </a:lnSpc>
              <a:spcBef>
                <a:spcPts val="3000"/>
              </a:spcBef>
              <a:buFont typeface="Arial" panose="020B0604020202020204" pitchFamily="34" charset="0"/>
              <a:buChar char="•"/>
            </a:pPr>
            <a:r>
              <a:rPr lang="en-US" sz="4000" cap="none" spc="0" dirty="0">
                <a:solidFill>
                  <a:srgbClr val="5E5E5E"/>
                </a:solidFill>
                <a:latin typeface="Arial" panose="020B0604020202020204" pitchFamily="34" charset="0"/>
                <a:ea typeface="Helvetica Light"/>
                <a:cs typeface="Arial" panose="020B0604020202020204" pitchFamily="34" charset="0"/>
                <a:sym typeface="Helvetica Light"/>
              </a:rPr>
              <a:t>Demo</a:t>
            </a:r>
          </a:p>
          <a:p>
            <a:pPr marL="857250" indent="-857250" algn="l" defTabSz="821531">
              <a:lnSpc>
                <a:spcPct val="100000"/>
              </a:lnSpc>
              <a:spcBef>
                <a:spcPts val="3000"/>
              </a:spcBef>
              <a:buFont typeface="Arial" panose="020B0604020202020204" pitchFamily="34" charset="0"/>
              <a:buChar char="•"/>
            </a:pPr>
            <a:r>
              <a:rPr lang="en-US" sz="4000" cap="none" spc="0" dirty="0">
                <a:solidFill>
                  <a:srgbClr val="5E5E5E"/>
                </a:solidFill>
                <a:latin typeface="Arial" panose="020B0604020202020204" pitchFamily="34" charset="0"/>
                <a:ea typeface="Helvetica Light"/>
                <a:cs typeface="Arial" panose="020B0604020202020204" pitchFamily="34" charset="0"/>
                <a:sym typeface="Helvetica Light"/>
              </a:rPr>
              <a:t>Kahoot</a:t>
            </a:r>
          </a:p>
          <a:p>
            <a:pPr marL="857250" indent="-857250" algn="l" defTabSz="821531">
              <a:lnSpc>
                <a:spcPct val="100000"/>
              </a:lnSpc>
              <a:spcBef>
                <a:spcPts val="3000"/>
              </a:spcBef>
              <a:buFont typeface="Arial" panose="020B0604020202020204" pitchFamily="34" charset="0"/>
              <a:buChar char="•"/>
            </a:pPr>
            <a:r>
              <a:rPr lang="en-US" sz="4000" cap="none" spc="0" dirty="0">
                <a:solidFill>
                  <a:srgbClr val="5E5E5E"/>
                </a:solidFill>
                <a:latin typeface="Arial" panose="020B0604020202020204" pitchFamily="34" charset="0"/>
                <a:ea typeface="Helvetica Light"/>
                <a:cs typeface="Arial" panose="020B0604020202020204" pitchFamily="34" charset="0"/>
                <a:sym typeface="Helvetica Light"/>
              </a:rPr>
              <a:t>Final Q&amp;A</a:t>
            </a:r>
          </a:p>
          <a:p>
            <a:pPr marL="857250" indent="-857250" algn="l" defTabSz="821531">
              <a:lnSpc>
                <a:spcPct val="100000"/>
              </a:lnSpc>
              <a:spcBef>
                <a:spcPts val="3000"/>
              </a:spcBef>
              <a:buFont typeface="Arial" panose="020B0604020202020204" pitchFamily="34" charset="0"/>
              <a:buChar char="•"/>
            </a:pPr>
            <a:endParaRPr lang="en-US" sz="400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5" name="Picture 2" descr="Manning | Spring Quickly">
            <a:extLst>
              <a:ext uri="{FF2B5EF4-FFF2-40B4-BE49-F238E27FC236}">
                <a16:creationId xmlns:a16="http://schemas.microsoft.com/office/drawing/2014/main" id="{96E06236-031A-4E7A-B934-6B3474EC9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359" y="6937833"/>
            <a:ext cx="4657909" cy="58353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28A6D63-E9CB-42B4-9767-F8ACE525A89A}"/>
              </a:ext>
            </a:extLst>
          </p:cNvPr>
          <p:cNvSpPr txBox="1"/>
          <p:nvPr/>
        </p:nvSpPr>
        <p:spPr>
          <a:xfrm>
            <a:off x="10693242" y="1323542"/>
            <a:ext cx="3480119"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AGENDA</a:t>
            </a:r>
          </a:p>
        </p:txBody>
      </p:sp>
    </p:spTree>
    <p:extLst>
      <p:ext uri="{BB962C8B-B14F-4D97-AF65-F5344CB8AC3E}">
        <p14:creationId xmlns:p14="http://schemas.microsoft.com/office/powerpoint/2010/main" val="2819107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94766"/>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68706" y="6878576"/>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What is OAuth 2?</a:t>
            </a:r>
            <a:endParaRPr dirty="0"/>
          </a:p>
        </p:txBody>
      </p:sp>
      <p:sp>
        <p:nvSpPr>
          <p:cNvPr id="573" name="The background is different"/>
          <p:cNvSpPr txBox="1"/>
          <p:nvPr/>
        </p:nvSpPr>
        <p:spPr>
          <a:xfrm>
            <a:off x="3118169" y="5729966"/>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INTRO</a:t>
            </a:r>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8" name="Picture 2" descr="Manning | Spring Security in Action">
            <a:extLst>
              <a:ext uri="{FF2B5EF4-FFF2-40B4-BE49-F238E27FC236}">
                <a16:creationId xmlns:a16="http://schemas.microsoft.com/office/drawing/2014/main" id="{B9F3292F-724D-4FB9-86AA-08408FA21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708318"/>
            <a:ext cx="2400810" cy="30076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nning | Spring Quickly">
            <a:extLst>
              <a:ext uri="{FF2B5EF4-FFF2-40B4-BE49-F238E27FC236}">
                <a16:creationId xmlns:a16="http://schemas.microsoft.com/office/drawing/2014/main" id="{8397A5EE-24A2-4C93-93B0-8EB23C30E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810" y="10687031"/>
            <a:ext cx="2400810" cy="3007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A94BD0C-22F6-4F8E-A5F5-A10F878B779E}"/>
              </a:ext>
            </a:extLst>
          </p:cNvPr>
          <p:cNvSpPr/>
          <p:nvPr/>
        </p:nvSpPr>
        <p:spPr>
          <a:xfrm>
            <a:off x="0" y="0"/>
            <a:ext cx="24384000" cy="137160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600"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5</a:t>
            </a:fld>
            <a:endParaRPr/>
          </a:p>
        </p:txBody>
      </p:sp>
      <p:sp>
        <p:nvSpPr>
          <p:cNvPr id="2" name="TextBox 1">
            <a:extLst>
              <a:ext uri="{FF2B5EF4-FFF2-40B4-BE49-F238E27FC236}">
                <a16:creationId xmlns:a16="http://schemas.microsoft.com/office/drawing/2014/main" id="{D3FC708C-9A5E-4495-92EA-0C3FB155045A}"/>
              </a:ext>
            </a:extLst>
          </p:cNvPr>
          <p:cNvSpPr txBox="1"/>
          <p:nvPr/>
        </p:nvSpPr>
        <p:spPr>
          <a:xfrm>
            <a:off x="2264708" y="5670175"/>
            <a:ext cx="20576242" cy="553035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71437" tIns="71437" rIns="71437" bIns="71437" rtlCol="0">
            <a:spAutoFit/>
          </a:bodyPr>
          <a:lstStyle/>
          <a:p>
            <a:pPr marL="342900" indent="-342900" algn="l" defTabSz="821531">
              <a:lnSpc>
                <a:spcPct val="100000"/>
              </a:lnSpc>
              <a:spcBef>
                <a:spcPts val="3000"/>
              </a:spcBef>
              <a:buFont typeface="Arial" panose="020B0604020202020204" pitchFamily="34" charset="0"/>
              <a:buChar char="•"/>
            </a:pP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An authorization </a:t>
            </a: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specification</a:t>
            </a: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 framework</a:t>
            </a:r>
          </a:p>
          <a:p>
            <a:pPr marL="342900" indent="-342900" algn="l" defTabSz="821531">
              <a:lnSpc>
                <a:spcPct val="100000"/>
              </a:lnSpc>
              <a:spcBef>
                <a:spcPts val="3000"/>
              </a:spcBef>
              <a:buFont typeface="Arial" panose="020B0604020202020204" pitchFamily="34" charset="0"/>
              <a:buChar char="•"/>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NOT</a:t>
            </a: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 an implementation</a:t>
            </a:r>
          </a:p>
          <a:p>
            <a:pPr marL="342900" indent="-342900" algn="l" defTabSz="821531">
              <a:lnSpc>
                <a:spcPct val="100000"/>
              </a:lnSpc>
              <a:spcBef>
                <a:spcPts val="3000"/>
              </a:spcBef>
              <a:buFont typeface="Arial" panose="020B0604020202020204" pitchFamily="34" charset="0"/>
              <a:buChar char="•"/>
            </a:pP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Helping to </a:t>
            </a: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simply</a:t>
            </a: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 and </a:t>
            </a: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correctly separate </a:t>
            </a: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the </a:t>
            </a: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authentication and authorization</a:t>
            </a:r>
            <a:r>
              <a:rPr lang="en-US" sz="6000" b="0" cap="none" spc="0" dirty="0">
                <a:solidFill>
                  <a:srgbClr val="5E5E5E"/>
                </a:solidFill>
                <a:latin typeface="Arial" panose="020B0604020202020204" pitchFamily="34" charset="0"/>
                <a:ea typeface="Helvetica Light"/>
                <a:cs typeface="Arial" panose="020B0604020202020204" pitchFamily="34" charset="0"/>
                <a:sym typeface="Helvetica Light"/>
              </a:rPr>
              <a:t> responsibilities in a system</a:t>
            </a:r>
          </a:p>
        </p:txBody>
      </p:sp>
      <p:pic>
        <p:nvPicPr>
          <p:cNvPr id="1026" name="Picture 2" descr="Formation Software craftsmanship · TDD | Human Coders Formations">
            <a:extLst>
              <a:ext uri="{FF2B5EF4-FFF2-40B4-BE49-F238E27FC236}">
                <a16:creationId xmlns:a16="http://schemas.microsoft.com/office/drawing/2014/main" id="{DE8D76B2-EB0B-46A1-AB4D-4E866E4AB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3500" y="42378"/>
            <a:ext cx="40005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D45677E-3384-48D2-AB10-0FC4FA51AA65}"/>
              </a:ext>
            </a:extLst>
          </p:cNvPr>
          <p:cNvSpPr txBox="1"/>
          <p:nvPr/>
        </p:nvSpPr>
        <p:spPr>
          <a:xfrm>
            <a:off x="2264708" y="1351503"/>
            <a:ext cx="4972514" cy="1067599"/>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r>
              <a:rPr lang="en-US" sz="6000" cap="none" spc="0" dirty="0">
                <a:solidFill>
                  <a:srgbClr val="5E5E5E"/>
                </a:solidFill>
                <a:latin typeface="Arial" panose="020B0604020202020204" pitchFamily="34" charset="0"/>
                <a:ea typeface="Helvetica Light"/>
                <a:cs typeface="Arial" panose="020B0604020202020204" pitchFamily="34" charset="0"/>
                <a:sym typeface="Helvetica Light"/>
              </a:rPr>
              <a:t>OAuth 2 is …</a:t>
            </a:r>
          </a:p>
        </p:txBody>
      </p:sp>
    </p:spTree>
    <p:extLst>
      <p:ext uri="{BB962C8B-B14F-4D97-AF65-F5344CB8AC3E}">
        <p14:creationId xmlns:p14="http://schemas.microsoft.com/office/powerpoint/2010/main" val="4244110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97607" y="94766"/>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68706" y="6878576"/>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The OAuth 2 actors</a:t>
            </a:r>
            <a:endParaRPr dirty="0"/>
          </a:p>
        </p:txBody>
      </p:sp>
      <p:sp>
        <p:nvSpPr>
          <p:cNvPr id="573" name="The background is different"/>
          <p:cNvSpPr txBox="1"/>
          <p:nvPr/>
        </p:nvSpPr>
        <p:spPr>
          <a:xfrm>
            <a:off x="3118169" y="5729966"/>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OAUTH 2 RESPONSIBILITIES</a:t>
            </a:r>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8" name="Picture 2" descr="Manning | Spring Security in Action">
            <a:extLst>
              <a:ext uri="{FF2B5EF4-FFF2-40B4-BE49-F238E27FC236}">
                <a16:creationId xmlns:a16="http://schemas.microsoft.com/office/drawing/2014/main" id="{B9F3292F-724D-4FB9-86AA-08408FA21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708318"/>
            <a:ext cx="2400810" cy="30076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nning | Spring Quickly">
            <a:extLst>
              <a:ext uri="{FF2B5EF4-FFF2-40B4-BE49-F238E27FC236}">
                <a16:creationId xmlns:a16="http://schemas.microsoft.com/office/drawing/2014/main" id="{8397A5EE-24A2-4C93-93B0-8EB23C30E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810" y="10687031"/>
            <a:ext cx="2400810" cy="300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758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11A69EF-1657-4A5C-9CCF-E1FB79FFEEFC}"/>
              </a:ext>
            </a:extLst>
          </p:cNvPr>
          <p:cNvSpPr/>
          <p:nvPr/>
        </p:nvSpPr>
        <p:spPr>
          <a:xfrm>
            <a:off x="0" y="0"/>
            <a:ext cx="24384000" cy="1363234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600" name="Slide Number"/>
          <p:cNvSpPr txBox="1">
            <a:spLocks noGrp="1"/>
          </p:cNvSpPr>
          <p:nvPr>
            <p:ph type="sldNum" sz="quarter" idx="10"/>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lang="en-US" smtClean="0"/>
              <a:t>7</a:t>
            </a:fld>
            <a:endParaRPr lang="en-US"/>
          </a:p>
        </p:txBody>
      </p:sp>
      <p:pic>
        <p:nvPicPr>
          <p:cNvPr id="12" name="Picture 11" descr="Graphical user interface, application, Teams&#10;&#10;Description automatically generated">
            <a:extLst>
              <a:ext uri="{FF2B5EF4-FFF2-40B4-BE49-F238E27FC236}">
                <a16:creationId xmlns:a16="http://schemas.microsoft.com/office/drawing/2014/main" id="{3D0C3273-593F-49FD-9FF7-405757B6FC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4659" y="609598"/>
            <a:ext cx="17454681" cy="12207344"/>
          </a:xfrm>
          <a:prstGeom prst="rect">
            <a:avLst/>
          </a:prstGeom>
        </p:spPr>
      </p:pic>
    </p:spTree>
    <p:extLst>
      <p:ext uri="{BB962C8B-B14F-4D97-AF65-F5344CB8AC3E}">
        <p14:creationId xmlns:p14="http://schemas.microsoft.com/office/powerpoint/2010/main" val="254243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97607" y="94766"/>
            <a:ext cx="24384000" cy="13716000"/>
          </a:xfrm>
          <a:prstGeom prst="rect">
            <a:avLst/>
          </a:prstGeom>
          <a:ln w="12700">
            <a:miter lim="400000"/>
          </a:ln>
        </p:spPr>
      </p:pic>
      <p:sp>
        <p:nvSpPr>
          <p:cNvPr id="571" name="1"/>
          <p:cNvSpPr/>
          <p:nvPr/>
        </p:nvSpPr>
        <p:spPr>
          <a:xfrm>
            <a:off x="1956838" y="15577060"/>
            <a:ext cx="196556" cy="654592"/>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72" name="Additional chapter intro…"/>
          <p:cNvSpPr txBox="1"/>
          <p:nvPr/>
        </p:nvSpPr>
        <p:spPr>
          <a:xfrm>
            <a:off x="3068706" y="6447689"/>
            <a:ext cx="14244132" cy="18261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The two important sides of the problem</a:t>
            </a:r>
            <a:endParaRPr dirty="0"/>
          </a:p>
        </p:txBody>
      </p:sp>
      <p:sp>
        <p:nvSpPr>
          <p:cNvPr id="573" name="The background is different"/>
          <p:cNvSpPr txBox="1"/>
          <p:nvPr/>
        </p:nvSpPr>
        <p:spPr>
          <a:xfrm>
            <a:off x="3118169" y="5729966"/>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Two important sides</a:t>
            </a:r>
            <a:endParaRPr dirty="0"/>
          </a:p>
        </p:txBody>
      </p:sp>
      <p:pic>
        <p:nvPicPr>
          <p:cNvPr id="575"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pic>
        <p:nvPicPr>
          <p:cNvPr id="8" name="Picture 2" descr="Manning | Spring Security in Action">
            <a:extLst>
              <a:ext uri="{FF2B5EF4-FFF2-40B4-BE49-F238E27FC236}">
                <a16:creationId xmlns:a16="http://schemas.microsoft.com/office/drawing/2014/main" id="{B9F3292F-724D-4FB9-86AA-08408FA214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708318"/>
            <a:ext cx="2400810" cy="300768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anning | Spring Quickly">
            <a:extLst>
              <a:ext uri="{FF2B5EF4-FFF2-40B4-BE49-F238E27FC236}">
                <a16:creationId xmlns:a16="http://schemas.microsoft.com/office/drawing/2014/main" id="{8397A5EE-24A2-4C93-93B0-8EB23C30E7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0810" y="10687031"/>
            <a:ext cx="2400810" cy="3007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8107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11A69EF-1657-4A5C-9CCF-E1FB79FFEEFC}"/>
              </a:ext>
            </a:extLst>
          </p:cNvPr>
          <p:cNvSpPr/>
          <p:nvPr/>
        </p:nvSpPr>
        <p:spPr>
          <a:xfrm>
            <a:off x="0" y="0"/>
            <a:ext cx="24384000" cy="13632347"/>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600" name="Slide Number"/>
          <p:cNvSpPr txBox="1">
            <a:spLocks noGrp="1"/>
          </p:cNvSpPr>
          <p:nvPr>
            <p:ph type="sldNum" sz="quarter" idx="10"/>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lang="en-US" smtClean="0"/>
              <a:t>9</a:t>
            </a:fld>
            <a:endParaRPr lang="en-US"/>
          </a:p>
        </p:txBody>
      </p:sp>
      <p:pic>
        <p:nvPicPr>
          <p:cNvPr id="3" name="Picture 2" descr="Graphical user interface, application, Teams&#10;&#10;Description automatically generated">
            <a:extLst>
              <a:ext uri="{FF2B5EF4-FFF2-40B4-BE49-F238E27FC236}">
                <a16:creationId xmlns:a16="http://schemas.microsoft.com/office/drawing/2014/main" id="{BB73169D-59B8-483B-9DC9-5E3653E844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7723" y="229953"/>
            <a:ext cx="18677472" cy="13059493"/>
          </a:xfrm>
          <a:prstGeom prst="rect">
            <a:avLst/>
          </a:prstGeom>
        </p:spPr>
      </p:pic>
    </p:spTree>
    <p:extLst>
      <p:ext uri="{BB962C8B-B14F-4D97-AF65-F5344CB8AC3E}">
        <p14:creationId xmlns:p14="http://schemas.microsoft.com/office/powerpoint/2010/main" val="2920375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B6EE3BC1557614384DB5A994CB91308" ma:contentTypeVersion="1798" ma:contentTypeDescription="Create a new document." ma:contentTypeScope="" ma:versionID="3099ef264f92a19f406e6c41c7580fc0">
  <xsd:schema xmlns:xsd="http://www.w3.org/2001/XMLSchema" xmlns:xs="http://www.w3.org/2001/XMLSchema" xmlns:p="http://schemas.microsoft.com/office/2006/metadata/properties" xmlns:ns2="9a90466d-298e-42c6-9514-fada4205df45" xmlns:ns3="5eb091e4-7f1b-4143-924e-21e621918c5f" xmlns:ns4="d9cef5d3-e315-40e5-b660-054a9d98a41b" targetNamespace="http://schemas.microsoft.com/office/2006/metadata/properties" ma:root="true" ma:fieldsID="1a9b30509d3b1b93454a8e37b45a92ec" ns2:_="" ns3:_="" ns4:_="">
    <xsd:import namespace="9a90466d-298e-42c6-9514-fada4205df45"/>
    <xsd:import namespace="5eb091e4-7f1b-4143-924e-21e621918c5f"/>
    <xsd:import namespace="d9cef5d3-e315-40e5-b660-054a9d98a41b"/>
    <xsd:element name="properties">
      <xsd:complexType>
        <xsd:sequence>
          <xsd:element name="documentManagement">
            <xsd:complexType>
              <xsd:all>
                <xsd:element ref="ns2:_dlc_DocId" minOccurs="0"/>
                <xsd:element ref="ns2:_dlc_DocIdUrl" minOccurs="0"/>
                <xsd:element ref="ns2:_dlc_DocIdPersistId" minOccurs="0"/>
                <xsd:element ref="ns3:DU" minOccurs="0"/>
                <xsd:element ref="ns3:MediaServiceMetadata" minOccurs="0"/>
                <xsd:element ref="ns3:MediaServiceFastMetadata" minOccurs="0"/>
                <xsd:element ref="ns3:MediaServiceAutoTags" minOccurs="0"/>
                <xsd:element ref="ns3:MediaServiceOCR" minOccurs="0"/>
                <xsd:element ref="ns3:MediaServiceDateTaken" minOccurs="0"/>
                <xsd:element ref="ns4:SharedWithUsers" minOccurs="0"/>
                <xsd:element ref="ns4:SharedWithDetails" minOccurs="0"/>
                <xsd:element ref="ns3:MediaServiceGenerationTime" minOccurs="0"/>
                <xsd:element ref="ns3:MediaServiceEventHashCode"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5eb091e4-7f1b-4143-924e-21e621918c5f" elementFormDefault="qualified">
    <xsd:import namespace="http://schemas.microsoft.com/office/2006/documentManagement/types"/>
    <xsd:import namespace="http://schemas.microsoft.com/office/infopath/2007/PartnerControls"/>
    <xsd:element name="DU" ma:index="11" nillable="true" ma:displayName="DU" ma:internalName="DU" ma:readOnly="false">
      <xsd:simpleType>
        <xsd:restriction base="dms:Text">
          <xsd:maxLength value="255"/>
        </xsd:restriction>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MediaServiceAutoTags"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9cef5d3-e315-40e5-b660-054a9d98a41b"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27SRNQJM56W6-732870173-10432</_dlc_DocId>
    <_dlc_DocIdUrl xmlns="9a90466d-298e-42c6-9514-fada4205df45">
      <Url>https://endava.sharepoint.com/Group/InternalCommunication/_layouts/15/DocIdRedir.aspx?ID=27SRNQJM56W6-732870173-10432</Url>
      <Description>27SRNQJM56W6-732870173-10432</Description>
    </_dlc_DocIdUrl>
    <DU xmlns="5eb091e4-7f1b-4143-924e-21e621918c5f" xsi:nil="true"/>
  </documentManagement>
</p:properties>
</file>

<file path=customXml/item4.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20565558-66F4-4935-9B9D-EF8AF0AF5D0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a90466d-298e-42c6-9514-fada4205df45"/>
    <ds:schemaRef ds:uri="5eb091e4-7f1b-4143-924e-21e621918c5f"/>
    <ds:schemaRef ds:uri="d9cef5d3-e315-40e5-b660-054a9d98a41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A252F39-48A3-44C1-A017-18E80F9E3DED}">
  <ds:schemaRefs>
    <ds:schemaRef ds:uri="72899ffe-c9be-4b57-81d3-c0709dcc2e4b"/>
    <ds:schemaRef ds:uri="http://purl.org/dc/elements/1.1/"/>
    <ds:schemaRef ds:uri="http://purl.org/dc/terms/"/>
    <ds:schemaRef ds:uri="http://purl.org/dc/dcmitype/"/>
    <ds:schemaRef ds:uri="http://schemas.microsoft.com/office/2006/documentManagement/types"/>
    <ds:schemaRef ds:uri="b00bdadb-5151-4b9a-bcb6-794e3648a446"/>
    <ds:schemaRef ds:uri="http://schemas.microsoft.com/sharepoint/v3"/>
    <ds:schemaRef ds:uri="http://schemas.microsoft.com/office/infopath/2007/PartnerControls"/>
    <ds:schemaRef ds:uri="http://www.w3.org/XML/1998/namespace"/>
    <ds:schemaRef ds:uri="9a90466d-298e-42c6-9514-fada4205df45"/>
    <ds:schemaRef ds:uri="http://schemas.openxmlformats.org/package/2006/metadata/core-properties"/>
    <ds:schemaRef ds:uri="http://schemas.microsoft.com/office/2006/metadata/properties"/>
    <ds:schemaRef ds:uri="5eb091e4-7f1b-4143-924e-21e621918c5f"/>
  </ds:schemaRefs>
</ds:datastoreItem>
</file>

<file path=customXml/itemProps4.xml><?xml version="1.0" encoding="utf-8"?>
<ds:datastoreItem xmlns:ds="http://schemas.openxmlformats.org/officeDocument/2006/customXml" ds:itemID="{57163CE5-3DCE-4934-9982-DBB0AAED674B}">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emplate/>
  <TotalTime>6163</TotalTime>
  <Words>2572</Words>
  <Application>Microsoft Office PowerPoint</Application>
  <PresentationFormat>Custom</PresentationFormat>
  <Paragraphs>154</Paragraphs>
  <Slides>22</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Laurentiu Spilca</cp:lastModifiedBy>
  <cp:revision>99</cp:revision>
  <dcterms:modified xsi:type="dcterms:W3CDTF">2021-03-10T08:55:09Z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0x010100CB6EE3BC1557614384DB5A994CB91308</vt:lpwstr>
  </property>
  <property fmtid="{D5CDD505-2E9C-101B-9397-08002B2CF9AE}" pid="3" name="_dlc_DocIdItemGuid">
    <vt:lpwstr>2f27398c-74a4-4b68-9017-8149af1bc261</vt:lpwstr>
  </property>
  <property fmtid="{D5CDD505-2E9C-101B-9397-08002B2CF9AE}" pid="4" name="_dlc_policyId">
    <vt:lpwstr/>
  </property>
  <property fmtid="{D5CDD505-2E9C-101B-9397-08002B2CF9AE}" pid="5" name="ItemRetentionFormula">
    <vt:lpwstr/>
  </property>
</Properties>
</file>